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7" r:id="rId2"/>
    <p:sldId id="452" r:id="rId3"/>
    <p:sldId id="469" r:id="rId4"/>
    <p:sldId id="453" r:id="rId5"/>
    <p:sldId id="297" r:id="rId6"/>
    <p:sldId id="450" r:id="rId7"/>
    <p:sldId id="325" r:id="rId8"/>
    <p:sldId id="344" r:id="rId9"/>
    <p:sldId id="327" r:id="rId10"/>
    <p:sldId id="330" r:id="rId11"/>
    <p:sldId id="342" r:id="rId12"/>
    <p:sldId id="343" r:id="rId13"/>
    <p:sldId id="429" r:id="rId14"/>
    <p:sldId id="461" r:id="rId15"/>
    <p:sldId id="321" r:id="rId16"/>
    <p:sldId id="432" r:id="rId17"/>
    <p:sldId id="433" r:id="rId18"/>
    <p:sldId id="436" r:id="rId19"/>
    <p:sldId id="435" r:id="rId20"/>
    <p:sldId id="434" r:id="rId21"/>
    <p:sldId id="446" r:id="rId22"/>
    <p:sldId id="448" r:id="rId23"/>
    <p:sldId id="430" r:id="rId24"/>
    <p:sldId id="437" r:id="rId25"/>
    <p:sldId id="438" r:id="rId26"/>
    <p:sldId id="439" r:id="rId27"/>
    <p:sldId id="431" r:id="rId28"/>
    <p:sldId id="440" r:id="rId29"/>
    <p:sldId id="441" r:id="rId30"/>
    <p:sldId id="442" r:id="rId31"/>
    <p:sldId id="447" r:id="rId32"/>
    <p:sldId id="445" r:id="rId33"/>
    <p:sldId id="463" r:id="rId34"/>
    <p:sldId id="457" r:id="rId35"/>
    <p:sldId id="467" r:id="rId36"/>
    <p:sldId id="464" r:id="rId37"/>
    <p:sldId id="465" r:id="rId38"/>
    <p:sldId id="466" r:id="rId39"/>
    <p:sldId id="456" r:id="rId40"/>
    <p:sldId id="346" r:id="rId41"/>
    <p:sldId id="444" r:id="rId42"/>
    <p:sldId id="455" r:id="rId43"/>
    <p:sldId id="274" r:id="rId44"/>
    <p:sldId id="347" r:id="rId45"/>
    <p:sldId id="428" r:id="rId46"/>
    <p:sldId id="335" r:id="rId47"/>
    <p:sldId id="328" r:id="rId48"/>
    <p:sldId id="331" r:id="rId49"/>
    <p:sldId id="336" r:id="rId50"/>
    <p:sldId id="322" r:id="rId51"/>
    <p:sldId id="323" r:id="rId52"/>
    <p:sldId id="324" r:id="rId53"/>
    <p:sldId id="326" r:id="rId54"/>
    <p:sldId id="332" r:id="rId55"/>
    <p:sldId id="333" r:id="rId56"/>
    <p:sldId id="334" r:id="rId57"/>
    <p:sldId id="298" r:id="rId58"/>
    <p:sldId id="338" r:id="rId59"/>
    <p:sldId id="339" r:id="rId60"/>
    <p:sldId id="345" r:id="rId61"/>
    <p:sldId id="340" r:id="rId62"/>
    <p:sldId id="341" r:id="rId63"/>
    <p:sldId id="462" r:id="rId64"/>
    <p:sldId id="426" r:id="rId65"/>
    <p:sldId id="427" r:id="rId66"/>
    <p:sldId id="458" r:id="rId67"/>
    <p:sldId id="451" r:id="rId68"/>
    <p:sldId id="348" r:id="rId69"/>
    <p:sldId id="349" r:id="rId70"/>
    <p:sldId id="361" r:id="rId7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3" pos="4747" userDrawn="1">
          <p15:clr>
            <a:srgbClr val="A4A3A4"/>
          </p15:clr>
        </p15:guide>
        <p15:guide id="4" orient="horz" pos="2682" userDrawn="1">
          <p15:clr>
            <a:srgbClr val="A4A3A4"/>
          </p15:clr>
        </p15:guide>
        <p15:guide id="5" pos="2933" userDrawn="1">
          <p15:clr>
            <a:srgbClr val="A4A3A4"/>
          </p15:clr>
        </p15:guide>
        <p15:guide id="6" orient="horz" pos="1525" userDrawn="1">
          <p15:clr>
            <a:srgbClr val="A4A3A4"/>
          </p15:clr>
        </p15:guide>
        <p15:guide id="10" pos="1118" userDrawn="1">
          <p15:clr>
            <a:srgbClr val="A4A3A4"/>
          </p15:clr>
        </p15:guide>
        <p15:guide id="11" orient="horz" pos="1049" userDrawn="1">
          <p15:clr>
            <a:srgbClr val="A4A3A4"/>
          </p15:clr>
        </p15:guide>
        <p15:guide id="13" orient="horz" pos="3453" userDrawn="1">
          <p15:clr>
            <a:srgbClr val="A4A3A4"/>
          </p15:clr>
        </p15:guide>
        <p15:guide id="15" orient="horz" pos="1253" userDrawn="1">
          <p15:clr>
            <a:srgbClr val="A4A3A4"/>
          </p15:clr>
        </p15:guide>
        <p15:guide id="16" orient="horz" pos="3271" userDrawn="1">
          <p15:clr>
            <a:srgbClr val="A4A3A4"/>
          </p15:clr>
        </p15:guide>
        <p15:guide id="17" orient="horz" pos="2478" userDrawn="1">
          <p15:clr>
            <a:srgbClr val="A4A3A4"/>
          </p15:clr>
        </p15:guide>
        <p15:guide id="18" orient="horz" pos="3067" userDrawn="1">
          <p15:clr>
            <a:srgbClr val="A4A3A4"/>
          </p15:clr>
        </p15:guide>
        <p15:guide id="19" orient="horz" pos="3135" userDrawn="1">
          <p15:clr>
            <a:srgbClr val="A4A3A4"/>
          </p15:clr>
        </p15:guide>
        <p15:guide id="20" pos="2026" userDrawn="1">
          <p15:clr>
            <a:srgbClr val="A4A3A4"/>
          </p15:clr>
        </p15:guide>
        <p15:guide id="21" orient="horz" pos="1389" userDrawn="1">
          <p15:clr>
            <a:srgbClr val="A4A3A4"/>
          </p15:clr>
        </p15:guide>
        <p15:guide id="22" orient="horz" pos="527" userDrawn="1">
          <p15:clr>
            <a:srgbClr val="A4A3A4"/>
          </p15:clr>
        </p15:guide>
        <p15:guide id="23" orient="horz" pos="777" userDrawn="1">
          <p15:clr>
            <a:srgbClr val="A4A3A4"/>
          </p15:clr>
        </p15:guide>
        <p15:guide id="24" orient="horz" pos="96" userDrawn="1">
          <p15:clr>
            <a:srgbClr val="A4A3A4"/>
          </p15:clr>
        </p15:guide>
        <p15:guide id="25" orient="horz" pos="595" userDrawn="1">
          <p15:clr>
            <a:srgbClr val="A4A3A4"/>
          </p15:clr>
        </p15:guide>
        <p15:guide id="26" pos="5654" userDrawn="1">
          <p15:clr>
            <a:srgbClr val="A4A3A4"/>
          </p15:clr>
        </p15:guide>
        <p15:guide id="27" pos="6562" userDrawn="1">
          <p15:clr>
            <a:srgbClr val="A4A3A4"/>
          </p15:clr>
        </p15:guide>
        <p15:guide id="28" pos="7469" userDrawn="1">
          <p15:clr>
            <a:srgbClr val="A4A3A4"/>
          </p15:clr>
        </p15:guide>
        <p15:guide id="29" pos="211" userDrawn="1">
          <p15:clr>
            <a:srgbClr val="A4A3A4"/>
          </p15:clr>
        </p15:guide>
        <p15:guide id="30" pos="733" userDrawn="1">
          <p15:clr>
            <a:srgbClr val="A4A3A4"/>
          </p15:clr>
        </p15:guide>
        <p15:guide id="31" pos="5450" userDrawn="1">
          <p15:clr>
            <a:srgbClr val="A4A3A4"/>
          </p15:clr>
        </p15:guide>
        <p15:guide id="32" orient="horz" pos="1185" userDrawn="1">
          <p15:clr>
            <a:srgbClr val="A4A3A4"/>
          </p15:clr>
        </p15:guide>
        <p15:guide id="33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C93E71-2D12-0D15-1FD9-449808638EDB}" name="HILMAR DEL CARMEN GUZMAN MEDINA" initials="HDCGM" userId="S::hilmar.guzman@polito.it::8b48b3ab-bd89-40a0-b5fd-292f683b8edf" providerId="AD"/>
  <p188:author id="{087559F9-5E04-ECBD-DD35-1755E2903E89}" name="Simelys  Hernandez" initials="SH" userId="Simelys  Hernandez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CC00"/>
    <a:srgbClr val="2FA6E1"/>
    <a:srgbClr val="00284B"/>
    <a:srgbClr val="FF9966"/>
    <a:srgbClr val="55585C"/>
    <a:srgbClr val="EF7B00"/>
    <a:srgbClr val="86878B"/>
    <a:srgbClr val="7B46B9"/>
    <a:srgbClr val="B9E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D4813A-9B99-4F20-96A8-C3D4DE955DAE}" v="1263" dt="2025-12-12T06:46:33.611"/>
    <p1510:client id="{B1592F2F-0F41-439F-9AE5-F98B526376A9}" v="1" dt="2025-12-12T12:59:07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2" y="64"/>
      </p:cViewPr>
      <p:guideLst>
        <p:guide orient="horz" pos="3952"/>
        <p:guide pos="4747"/>
        <p:guide orient="horz" pos="2682"/>
        <p:guide pos="2933"/>
        <p:guide orient="horz" pos="1525"/>
        <p:guide pos="1118"/>
        <p:guide orient="horz" pos="1049"/>
        <p:guide orient="horz" pos="3453"/>
        <p:guide orient="horz" pos="1253"/>
        <p:guide orient="horz" pos="3271"/>
        <p:guide orient="horz" pos="2478"/>
        <p:guide orient="horz" pos="3067"/>
        <p:guide orient="horz" pos="3135"/>
        <p:guide pos="2026"/>
        <p:guide orient="horz" pos="1389"/>
        <p:guide orient="horz" pos="527"/>
        <p:guide orient="horz" pos="777"/>
        <p:guide orient="horz" pos="96"/>
        <p:guide orient="horz" pos="595"/>
        <p:guide pos="5654"/>
        <p:guide pos="6562"/>
        <p:guide pos="7469"/>
        <p:guide pos="211"/>
        <p:guide pos="733"/>
        <p:guide pos="5450"/>
        <p:guide orient="horz" pos="1185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 Dattila" userId="3fbddd6b-c98a-4780-9364-b5d8323ec50d" providerId="ADAL" clId="{74B85A1C-3F89-447F-BB10-160DA5B5EB87}"/>
    <pc:docChg chg="undo custSel addSld delSld modSld sldOrd">
      <pc:chgData name="Federico  Dattila" userId="3fbddd6b-c98a-4780-9364-b5d8323ec50d" providerId="ADAL" clId="{74B85A1C-3F89-447F-BB10-160DA5B5EB87}" dt="2025-12-12T09:59:40.397" v="6147" actId="207"/>
      <pc:docMkLst>
        <pc:docMk/>
      </pc:docMkLst>
      <pc:sldChg chg="modSp mod">
        <pc:chgData name="Federico  Dattila" userId="3fbddd6b-c98a-4780-9364-b5d8323ec50d" providerId="ADAL" clId="{74B85A1C-3F89-447F-BB10-160DA5B5EB87}" dt="2025-12-12T06:44:40.377" v="6138"/>
        <pc:sldMkLst>
          <pc:docMk/>
          <pc:sldMk cId="3790782751" sldId="257"/>
        </pc:sldMkLst>
        <pc:spChg chg="mod">
          <ac:chgData name="Federico  Dattila" userId="3fbddd6b-c98a-4780-9364-b5d8323ec50d" providerId="ADAL" clId="{74B85A1C-3F89-447F-BB10-160DA5B5EB87}" dt="2025-12-11T17:30:58.161" v="121" actId="14100"/>
          <ac:spMkLst>
            <pc:docMk/>
            <pc:sldMk cId="3790782751" sldId="257"/>
            <ac:spMk id="2" creationId="{B9911FF0-5115-413C-A149-CF162B8BAC38}"/>
          </ac:spMkLst>
        </pc:spChg>
        <pc:spChg chg="mod">
          <ac:chgData name="Federico  Dattila" userId="3fbddd6b-c98a-4780-9364-b5d8323ec50d" providerId="ADAL" clId="{74B85A1C-3F89-447F-BB10-160DA5B5EB87}" dt="2025-12-12T06:44:40.377" v="6138"/>
          <ac:spMkLst>
            <pc:docMk/>
            <pc:sldMk cId="3790782751" sldId="257"/>
            <ac:spMk id="3" creationId="{81195D0B-8BF5-42BC-AF0D-9E67A4661F88}"/>
          </ac:spMkLst>
        </pc:spChg>
      </pc:sldChg>
      <pc:sldChg chg="addSp delSp modSp add mod ord delAnim modAnim">
        <pc:chgData name="Federico  Dattila" userId="3fbddd6b-c98a-4780-9364-b5d8323ec50d" providerId="ADAL" clId="{74B85A1C-3F89-447F-BB10-160DA5B5EB87}" dt="2025-12-11T22:20:45.225" v="2966"/>
        <pc:sldMkLst>
          <pc:docMk/>
          <pc:sldMk cId="640780624" sldId="274"/>
        </pc:sldMkLst>
        <pc:spChg chg="add mod">
          <ac:chgData name="Federico  Dattila" userId="3fbddd6b-c98a-4780-9364-b5d8323ec50d" providerId="ADAL" clId="{74B85A1C-3F89-447F-BB10-160DA5B5EB87}" dt="2025-12-11T17:39:22.753" v="331" actId="1036"/>
          <ac:spMkLst>
            <pc:docMk/>
            <pc:sldMk cId="640780624" sldId="274"/>
            <ac:spMk id="2" creationId="{C475FE61-1006-2555-A7F6-2AA69F9388FC}"/>
          </ac:spMkLst>
        </pc:spChg>
        <pc:spChg chg="mod">
          <ac:chgData name="Federico  Dattila" userId="3fbddd6b-c98a-4780-9364-b5d8323ec50d" providerId="ADAL" clId="{74B85A1C-3F89-447F-BB10-160DA5B5EB87}" dt="2025-12-11T17:35:32.059" v="170" actId="6549"/>
          <ac:spMkLst>
            <pc:docMk/>
            <pc:sldMk cId="640780624" sldId="274"/>
            <ac:spMk id="6" creationId="{35610AFE-4C0B-7C1A-6255-FE83CD5674B1}"/>
          </ac:spMkLst>
        </pc:spChg>
        <pc:spChg chg="add mod">
          <ac:chgData name="Federico  Dattila" userId="3fbddd6b-c98a-4780-9364-b5d8323ec50d" providerId="ADAL" clId="{74B85A1C-3F89-447F-BB10-160DA5B5EB87}" dt="2025-12-11T17:39:55.544" v="376" actId="1038"/>
          <ac:spMkLst>
            <pc:docMk/>
            <pc:sldMk cId="640780624" sldId="274"/>
            <ac:spMk id="7" creationId="{1B7CE2B8-600E-B173-343F-9B477EE3209A}"/>
          </ac:spMkLst>
        </pc:spChg>
        <pc:spChg chg="del">
          <ac:chgData name="Federico  Dattila" userId="3fbddd6b-c98a-4780-9364-b5d8323ec50d" providerId="ADAL" clId="{74B85A1C-3F89-447F-BB10-160DA5B5EB87}" dt="2025-12-11T17:35:00.235" v="161" actId="478"/>
          <ac:spMkLst>
            <pc:docMk/>
            <pc:sldMk cId="640780624" sldId="274"/>
            <ac:spMk id="9" creationId="{36486552-62C9-4D12-D745-5ED7DB2E2C93}"/>
          </ac:spMkLst>
        </pc:spChg>
        <pc:spChg chg="mod">
          <ac:chgData name="Federico  Dattila" userId="3fbddd6b-c98a-4780-9364-b5d8323ec50d" providerId="ADAL" clId="{74B85A1C-3F89-447F-BB10-160DA5B5EB87}" dt="2025-12-11T17:35:07.051" v="162" actId="21"/>
          <ac:spMkLst>
            <pc:docMk/>
            <pc:sldMk cId="640780624" sldId="274"/>
            <ac:spMk id="10" creationId="{7BEBB169-9418-276A-DA9A-78642106228E}"/>
          </ac:spMkLst>
        </pc:spChg>
        <pc:spChg chg="mod">
          <ac:chgData name="Federico  Dattila" userId="3fbddd6b-c98a-4780-9364-b5d8323ec50d" providerId="ADAL" clId="{74B85A1C-3F89-447F-BB10-160DA5B5EB87}" dt="2025-12-11T17:34:46.001" v="147" actId="20577"/>
          <ac:spMkLst>
            <pc:docMk/>
            <pc:sldMk cId="640780624" sldId="274"/>
            <ac:spMk id="15" creationId="{51D19AA0-B48F-46A0-3D10-EC45D9C442E8}"/>
          </ac:spMkLst>
        </pc:spChg>
        <pc:grpChg chg="del">
          <ac:chgData name="Federico  Dattila" userId="3fbddd6b-c98a-4780-9364-b5d8323ec50d" providerId="ADAL" clId="{74B85A1C-3F89-447F-BB10-160DA5B5EB87}" dt="2025-12-11T17:35:35.425" v="171" actId="478"/>
          <ac:grpSpMkLst>
            <pc:docMk/>
            <pc:sldMk cId="640780624" sldId="274"/>
            <ac:grpSpMk id="4" creationId="{26B4F0A1-2C24-2A89-18F6-2F15A89E503F}"/>
          </ac:grpSpMkLst>
        </pc:grpChg>
        <pc:picChg chg="mod">
          <ac:chgData name="Federico  Dattila" userId="3fbddd6b-c98a-4780-9364-b5d8323ec50d" providerId="ADAL" clId="{74B85A1C-3F89-447F-BB10-160DA5B5EB87}" dt="2025-12-11T17:39:55.544" v="376" actId="1038"/>
          <ac:picMkLst>
            <pc:docMk/>
            <pc:sldMk cId="640780624" sldId="274"/>
            <ac:picMk id="3" creationId="{8032695D-B477-316C-4B2B-5F76EC227D03}"/>
          </ac:picMkLst>
        </pc:picChg>
      </pc:sldChg>
      <pc:sldChg chg="addSp delSp modSp add mod">
        <pc:chgData name="Federico  Dattila" userId="3fbddd6b-c98a-4780-9364-b5d8323ec50d" providerId="ADAL" clId="{74B85A1C-3F89-447F-BB10-160DA5B5EB87}" dt="2025-12-11T23:33:45.617" v="5008" actId="1035"/>
        <pc:sldMkLst>
          <pc:docMk/>
          <pc:sldMk cId="594860983" sldId="297"/>
        </pc:sldMkLst>
        <pc:spChg chg="mod">
          <ac:chgData name="Federico  Dattila" userId="3fbddd6b-c98a-4780-9364-b5d8323ec50d" providerId="ADAL" clId="{74B85A1C-3F89-447F-BB10-160DA5B5EB87}" dt="2025-12-11T18:12:48.295" v="1569" actId="207"/>
          <ac:spMkLst>
            <pc:docMk/>
            <pc:sldMk cId="594860983" sldId="297"/>
            <ac:spMk id="2" creationId="{2DD00A54-0B87-91C6-B932-B91537A51F19}"/>
          </ac:spMkLst>
        </pc:spChg>
        <pc:picChg chg="add mod">
          <ac:chgData name="Federico  Dattila" userId="3fbddd6b-c98a-4780-9364-b5d8323ec50d" providerId="ADAL" clId="{74B85A1C-3F89-447F-BB10-160DA5B5EB87}" dt="2025-12-11T23:33:45.617" v="5008" actId="1035"/>
          <ac:picMkLst>
            <pc:docMk/>
            <pc:sldMk cId="594860983" sldId="297"/>
            <ac:picMk id="3" creationId="{794B4EED-18ED-8AC5-C718-3F52E193061C}"/>
          </ac:picMkLst>
        </pc:picChg>
        <pc:picChg chg="mod">
          <ac:chgData name="Federico  Dattila" userId="3fbddd6b-c98a-4780-9364-b5d8323ec50d" providerId="ADAL" clId="{74B85A1C-3F89-447F-BB10-160DA5B5EB87}" dt="2025-12-11T17:43:25.270" v="418" actId="208"/>
          <ac:picMkLst>
            <pc:docMk/>
            <pc:sldMk cId="594860983" sldId="297"/>
            <ac:picMk id="6" creationId="{5E4ABA36-673E-0289-3637-05B2389C0CCC}"/>
          </ac:picMkLst>
        </pc:picChg>
        <pc:picChg chg="del">
          <ac:chgData name="Federico  Dattila" userId="3fbddd6b-c98a-4780-9364-b5d8323ec50d" providerId="ADAL" clId="{74B85A1C-3F89-447F-BB10-160DA5B5EB87}" dt="2025-12-11T18:12:38.405" v="1566" actId="478"/>
          <ac:picMkLst>
            <pc:docMk/>
            <pc:sldMk cId="594860983" sldId="297"/>
            <ac:picMk id="12" creationId="{DD602DDE-8684-0155-760F-EFD843FC9782}"/>
          </ac:picMkLst>
        </pc:picChg>
      </pc:sldChg>
      <pc:sldChg chg="modSp add ord">
        <pc:chgData name="Federico  Dattila" userId="3fbddd6b-c98a-4780-9364-b5d8323ec50d" providerId="ADAL" clId="{74B85A1C-3F89-447F-BB10-160DA5B5EB87}" dt="2025-12-11T23:53:13.606" v="5693"/>
        <pc:sldMkLst>
          <pc:docMk/>
          <pc:sldMk cId="4117621148" sldId="298"/>
        </pc:sldMkLst>
        <pc:spChg chg="mod">
          <ac:chgData name="Federico  Dattila" userId="3fbddd6b-c98a-4780-9364-b5d8323ec50d" providerId="ADAL" clId="{74B85A1C-3F89-447F-BB10-160DA5B5EB87}" dt="2025-12-11T23:26:35.447" v="4856" actId="20577"/>
          <ac:spMkLst>
            <pc:docMk/>
            <pc:sldMk cId="4117621148" sldId="298"/>
            <ac:spMk id="5" creationId="{08E312C3-C863-5574-2B29-5D9B8C9753E0}"/>
          </ac:spMkLst>
        </pc:spChg>
      </pc:sldChg>
      <pc:sldChg chg="modSp mod">
        <pc:chgData name="Federico  Dattila" userId="3fbddd6b-c98a-4780-9364-b5d8323ec50d" providerId="ADAL" clId="{74B85A1C-3F89-447F-BB10-160DA5B5EB87}" dt="2025-12-11T18:12:24.066" v="1565" actId="207"/>
        <pc:sldMkLst>
          <pc:docMk/>
          <pc:sldMk cId="2937686414" sldId="321"/>
        </pc:sldMkLst>
        <pc:spChg chg="mod">
          <ac:chgData name="Federico  Dattila" userId="3fbddd6b-c98a-4780-9364-b5d8323ec50d" providerId="ADAL" clId="{74B85A1C-3F89-447F-BB10-160DA5B5EB87}" dt="2025-12-11T18:12:24.066" v="1565" actId="207"/>
          <ac:spMkLst>
            <pc:docMk/>
            <pc:sldMk cId="2937686414" sldId="321"/>
            <ac:spMk id="3" creationId="{AFE04D54-CD53-B1DD-9E2F-3AF5AC0F7488}"/>
          </ac:spMkLst>
        </pc:spChg>
      </pc:sldChg>
      <pc:sldChg chg="add del setBg">
        <pc:chgData name="Federico  Dattila" userId="3fbddd6b-c98a-4780-9364-b5d8323ec50d" providerId="ADAL" clId="{74B85A1C-3F89-447F-BB10-160DA5B5EB87}" dt="2025-12-11T17:33:08.229" v="130" actId="2696"/>
        <pc:sldMkLst>
          <pc:docMk/>
          <pc:sldMk cId="3331970518" sldId="322"/>
        </pc:sldMkLst>
      </pc:sldChg>
      <pc:sldChg chg="add ord setBg">
        <pc:chgData name="Federico  Dattila" userId="3fbddd6b-c98a-4780-9364-b5d8323ec50d" providerId="ADAL" clId="{74B85A1C-3F89-447F-BB10-160DA5B5EB87}" dt="2025-12-11T23:53:33.925" v="5699"/>
        <pc:sldMkLst>
          <pc:docMk/>
          <pc:sldMk cId="4245742021" sldId="322"/>
        </pc:sldMkLst>
      </pc:sldChg>
      <pc:sldChg chg="add del">
        <pc:chgData name="Federico  Dattila" userId="3fbddd6b-c98a-4780-9364-b5d8323ec50d" providerId="ADAL" clId="{74B85A1C-3F89-447F-BB10-160DA5B5EB87}" dt="2025-12-11T17:33:08.229" v="130" actId="2696"/>
        <pc:sldMkLst>
          <pc:docMk/>
          <pc:sldMk cId="963155199" sldId="323"/>
        </pc:sldMkLst>
      </pc:sldChg>
      <pc:sldChg chg="modSp add mod ord">
        <pc:chgData name="Federico  Dattila" userId="3fbddd6b-c98a-4780-9364-b5d8323ec50d" providerId="ADAL" clId="{74B85A1C-3F89-447F-BB10-160DA5B5EB87}" dt="2025-12-11T23:53:33.925" v="5699"/>
        <pc:sldMkLst>
          <pc:docMk/>
          <pc:sldMk cId="2859947620" sldId="323"/>
        </pc:sldMkLst>
        <pc:spChg chg="mod">
          <ac:chgData name="Federico  Dattila" userId="3fbddd6b-c98a-4780-9364-b5d8323ec50d" providerId="ADAL" clId="{74B85A1C-3F89-447F-BB10-160DA5B5EB87}" dt="2025-12-11T23:26:57.812" v="4858" actId="20577"/>
          <ac:spMkLst>
            <pc:docMk/>
            <pc:sldMk cId="2859947620" sldId="323"/>
            <ac:spMk id="6" creationId="{FD9C6F7A-9DBB-B04D-F382-B5EB5716B9A1}"/>
          </ac:spMkLst>
        </pc:spChg>
      </pc:sldChg>
      <pc:sldChg chg="modSp add mod ord">
        <pc:chgData name="Federico  Dattila" userId="3fbddd6b-c98a-4780-9364-b5d8323ec50d" providerId="ADAL" clId="{74B85A1C-3F89-447F-BB10-160DA5B5EB87}" dt="2025-12-11T23:53:33.925" v="5699"/>
        <pc:sldMkLst>
          <pc:docMk/>
          <pc:sldMk cId="1848514207" sldId="324"/>
        </pc:sldMkLst>
        <pc:spChg chg="mod">
          <ac:chgData name="Federico  Dattila" userId="3fbddd6b-c98a-4780-9364-b5d8323ec50d" providerId="ADAL" clId="{74B85A1C-3F89-447F-BB10-160DA5B5EB87}" dt="2025-12-11T23:27:02.977" v="4859" actId="20577"/>
          <ac:spMkLst>
            <pc:docMk/>
            <pc:sldMk cId="1848514207" sldId="324"/>
            <ac:spMk id="5" creationId="{1BEAF67B-BE08-1BA1-C98B-BA8E9C5679A4}"/>
          </ac:spMkLst>
        </pc:spChg>
      </pc:sldChg>
      <pc:sldChg chg="add del">
        <pc:chgData name="Federico  Dattila" userId="3fbddd6b-c98a-4780-9364-b5d8323ec50d" providerId="ADAL" clId="{74B85A1C-3F89-447F-BB10-160DA5B5EB87}" dt="2025-12-11T17:33:08.229" v="130" actId="2696"/>
        <pc:sldMkLst>
          <pc:docMk/>
          <pc:sldMk cId="2996073242" sldId="324"/>
        </pc:sldMkLst>
      </pc:sldChg>
      <pc:sldChg chg="addSp delSp modSp add mod delAnim modAnim">
        <pc:chgData name="Federico  Dattila" userId="3fbddd6b-c98a-4780-9364-b5d8323ec50d" providerId="ADAL" clId="{74B85A1C-3F89-447F-BB10-160DA5B5EB87}" dt="2025-12-12T09:59:40.397" v="6147" actId="207"/>
        <pc:sldMkLst>
          <pc:docMk/>
          <pc:sldMk cId="1744648399" sldId="325"/>
        </pc:sldMkLst>
        <pc:spChg chg="mod">
          <ac:chgData name="Federico  Dattila" userId="3fbddd6b-c98a-4780-9364-b5d8323ec50d" providerId="ADAL" clId="{74B85A1C-3F89-447F-BB10-160DA5B5EB87}" dt="2025-12-12T09:59:40.397" v="6147" actId="207"/>
          <ac:spMkLst>
            <pc:docMk/>
            <pc:sldMk cId="1744648399" sldId="325"/>
            <ac:spMk id="2" creationId="{2DD00A54-0B87-91C6-B932-B91537A51F19}"/>
          </ac:spMkLst>
        </pc:spChg>
        <pc:spChg chg="add del mod">
          <ac:chgData name="Federico  Dattila" userId="3fbddd6b-c98a-4780-9364-b5d8323ec50d" providerId="ADAL" clId="{74B85A1C-3F89-447F-BB10-160DA5B5EB87}" dt="2025-12-12T06:34:21.271" v="5907" actId="478"/>
          <ac:spMkLst>
            <pc:docMk/>
            <pc:sldMk cId="1744648399" sldId="325"/>
            <ac:spMk id="3" creationId="{5E26C926-7A89-7E99-E659-9BC1072D6529}"/>
          </ac:spMkLst>
        </pc:spChg>
        <pc:spChg chg="mod">
          <ac:chgData name="Federico  Dattila" userId="3fbddd6b-c98a-4780-9364-b5d8323ec50d" providerId="ADAL" clId="{74B85A1C-3F89-447F-BB10-160DA5B5EB87}" dt="2025-12-12T06:34:58.313" v="5939" actId="21"/>
          <ac:spMkLst>
            <pc:docMk/>
            <pc:sldMk cId="1744648399" sldId="325"/>
            <ac:spMk id="5" creationId="{C484A03F-6004-0F8F-EEA9-A1499D34AD23}"/>
          </ac:spMkLst>
        </pc:spChg>
        <pc:spChg chg="add mod">
          <ac:chgData name="Federico  Dattila" userId="3fbddd6b-c98a-4780-9364-b5d8323ec50d" providerId="ADAL" clId="{74B85A1C-3F89-447F-BB10-160DA5B5EB87}" dt="2025-12-12T06:35:06.248" v="5948" actId="1035"/>
          <ac:spMkLst>
            <pc:docMk/>
            <pc:sldMk cId="1744648399" sldId="325"/>
            <ac:spMk id="12" creationId="{59EE5726-A633-0D41-FC4B-B7CF34F946BC}"/>
          </ac:spMkLst>
        </pc:spChg>
        <pc:spChg chg="del">
          <ac:chgData name="Federico  Dattila" userId="3fbddd6b-c98a-4780-9364-b5d8323ec50d" providerId="ADAL" clId="{74B85A1C-3F89-447F-BB10-160DA5B5EB87}" dt="2025-12-11T23:51:52.454" v="5664" actId="478"/>
          <ac:spMkLst>
            <pc:docMk/>
            <pc:sldMk cId="1744648399" sldId="325"/>
            <ac:spMk id="15" creationId="{75E3EAB0-D9D6-F34B-3E86-DA4670ECBDEF}"/>
          </ac:spMkLst>
        </pc:spChg>
        <pc:picChg chg="add mod">
          <ac:chgData name="Federico  Dattila" userId="3fbddd6b-c98a-4780-9364-b5d8323ec50d" providerId="ADAL" clId="{74B85A1C-3F89-447F-BB10-160DA5B5EB87}" dt="2025-12-12T06:34:52.961" v="5938" actId="1035"/>
          <ac:picMkLst>
            <pc:docMk/>
            <pc:sldMk cId="1744648399" sldId="325"/>
            <ac:picMk id="6" creationId="{5F037AD0-6D63-FB21-5180-FAAD1BC178FE}"/>
          </ac:picMkLst>
        </pc:picChg>
        <pc:picChg chg="del">
          <ac:chgData name="Federico  Dattila" userId="3fbddd6b-c98a-4780-9364-b5d8323ec50d" providerId="ADAL" clId="{74B85A1C-3F89-447F-BB10-160DA5B5EB87}" dt="2025-12-11T23:51:49.573" v="5663" actId="478"/>
          <ac:picMkLst>
            <pc:docMk/>
            <pc:sldMk cId="1744648399" sldId="325"/>
            <ac:picMk id="13" creationId="{8F20BB2B-A944-E734-4B0C-58EEB80CDE41}"/>
          </ac:picMkLst>
        </pc:picChg>
        <pc:picChg chg="add del mod">
          <ac:chgData name="Federico  Dattila" userId="3fbddd6b-c98a-4780-9364-b5d8323ec50d" providerId="ADAL" clId="{74B85A1C-3F89-447F-BB10-160DA5B5EB87}" dt="2025-12-11T23:54:42.680" v="5703" actId="478"/>
          <ac:picMkLst>
            <pc:docMk/>
            <pc:sldMk cId="1744648399" sldId="325"/>
            <ac:picMk id="3074" creationId="{BCF92F79-1580-B647-004B-602DFFFFD007}"/>
          </ac:picMkLst>
        </pc:picChg>
      </pc:sldChg>
      <pc:sldChg chg="addSp delSp modSp add mod ord setBg">
        <pc:chgData name="Federico  Dattila" userId="3fbddd6b-c98a-4780-9364-b5d8323ec50d" providerId="ADAL" clId="{74B85A1C-3F89-447F-BB10-160DA5B5EB87}" dt="2025-12-11T17:43:02.536" v="417"/>
        <pc:sldMkLst>
          <pc:docMk/>
          <pc:sldMk cId="4230995783" sldId="326"/>
        </pc:sldMkLst>
        <pc:spChg chg="del">
          <ac:chgData name="Federico  Dattila" userId="3fbddd6b-c98a-4780-9364-b5d8323ec50d" providerId="ADAL" clId="{74B85A1C-3F89-447F-BB10-160DA5B5EB87}" dt="2025-12-11T17:41:11.297" v="382" actId="478"/>
          <ac:spMkLst>
            <pc:docMk/>
            <pc:sldMk cId="4230995783" sldId="326"/>
            <ac:spMk id="2" creationId="{2F7D3468-D048-2CE1-34CC-10D4643E5E67}"/>
          </ac:spMkLst>
        </pc:spChg>
        <pc:spChg chg="add mod">
          <ac:chgData name="Federico  Dattila" userId="3fbddd6b-c98a-4780-9364-b5d8323ec50d" providerId="ADAL" clId="{74B85A1C-3F89-447F-BB10-160DA5B5EB87}" dt="2025-12-11T17:43:02.536" v="417"/>
          <ac:spMkLst>
            <pc:docMk/>
            <pc:sldMk cId="4230995783" sldId="326"/>
            <ac:spMk id="6" creationId="{C66DF0E7-3BD7-45E9-6D97-57CAB5D3207D}"/>
          </ac:spMkLst>
        </pc:spChg>
        <pc:picChg chg="mod modCrop">
          <ac:chgData name="Federico  Dattila" userId="3fbddd6b-c98a-4780-9364-b5d8323ec50d" providerId="ADAL" clId="{74B85A1C-3F89-447F-BB10-160DA5B5EB87}" dt="2025-12-11T17:41:40.276" v="409" actId="1037"/>
          <ac:picMkLst>
            <pc:docMk/>
            <pc:sldMk cId="4230995783" sldId="326"/>
            <ac:picMk id="5" creationId="{7C61B2A2-5F4A-127B-22E4-40CC4BFF427A}"/>
          </ac:picMkLst>
        </pc:picChg>
      </pc:sldChg>
      <pc:sldChg chg="add setBg">
        <pc:chgData name="Federico  Dattila" userId="3fbddd6b-c98a-4780-9364-b5d8323ec50d" providerId="ADAL" clId="{74B85A1C-3F89-447F-BB10-160DA5B5EB87}" dt="2025-12-11T17:40:12.431" v="377"/>
        <pc:sldMkLst>
          <pc:docMk/>
          <pc:sldMk cId="2059545105" sldId="327"/>
        </pc:sldMkLst>
      </pc:sldChg>
      <pc:sldChg chg="add">
        <pc:chgData name="Federico  Dattila" userId="3fbddd6b-c98a-4780-9364-b5d8323ec50d" providerId="ADAL" clId="{74B85A1C-3F89-447F-BB10-160DA5B5EB87}" dt="2025-12-11T23:53:02.730" v="5691"/>
        <pc:sldMkLst>
          <pc:docMk/>
          <pc:sldMk cId="416713959" sldId="328"/>
        </pc:sldMkLst>
      </pc:sldChg>
      <pc:sldChg chg="addSp delSp modSp add del mod">
        <pc:chgData name="Federico  Dattila" userId="3fbddd6b-c98a-4780-9364-b5d8323ec50d" providerId="ADAL" clId="{74B85A1C-3F89-447F-BB10-160DA5B5EB87}" dt="2025-12-11T23:52:51.778" v="5690" actId="2696"/>
        <pc:sldMkLst>
          <pc:docMk/>
          <pc:sldMk cId="2283042154" sldId="328"/>
        </pc:sldMkLst>
        <pc:spChg chg="add del mod">
          <ac:chgData name="Federico  Dattila" userId="3fbddd6b-c98a-4780-9364-b5d8323ec50d" providerId="ADAL" clId="{74B85A1C-3F89-447F-BB10-160DA5B5EB87}" dt="2025-12-11T23:52:41.498" v="5686" actId="21"/>
          <ac:spMkLst>
            <pc:docMk/>
            <pc:sldMk cId="2283042154" sldId="328"/>
            <ac:spMk id="5" creationId="{0F2095E0-44F4-BC93-F24F-140AA03A688F}"/>
          </ac:spMkLst>
        </pc:spChg>
      </pc:sldChg>
      <pc:sldChg chg="addSp delSp modSp add mod addAnim delAnim modAnim">
        <pc:chgData name="Federico  Dattila" userId="3fbddd6b-c98a-4780-9364-b5d8323ec50d" providerId="ADAL" clId="{74B85A1C-3F89-447F-BB10-160DA5B5EB87}" dt="2025-12-12T06:46:55.917" v="6146" actId="1036"/>
        <pc:sldMkLst>
          <pc:docMk/>
          <pc:sldMk cId="3700795494" sldId="330"/>
        </pc:sldMkLst>
        <pc:spChg chg="mod">
          <ac:chgData name="Federico  Dattila" userId="3fbddd6b-c98a-4780-9364-b5d8323ec50d" providerId="ADAL" clId="{74B85A1C-3F89-447F-BB10-160DA5B5EB87}" dt="2025-12-11T23:57:13.893" v="5806" actId="207"/>
          <ac:spMkLst>
            <pc:docMk/>
            <pc:sldMk cId="3700795494" sldId="330"/>
            <ac:spMk id="2" creationId="{2DD00A54-0B87-91C6-B932-B91537A51F19}"/>
          </ac:spMkLst>
        </pc:spChg>
        <pc:spChg chg="mod">
          <ac:chgData name="Federico  Dattila" userId="3fbddd6b-c98a-4780-9364-b5d8323ec50d" providerId="ADAL" clId="{74B85A1C-3F89-447F-BB10-160DA5B5EB87}" dt="2025-12-11T23:57:08.752" v="5805" actId="20577"/>
          <ac:spMkLst>
            <pc:docMk/>
            <pc:sldMk cId="3700795494" sldId="330"/>
            <ac:spMk id="5" creationId="{8AC75585-AB26-EBBE-7719-575B508C23A5}"/>
          </ac:spMkLst>
        </pc:spChg>
        <pc:spChg chg="del">
          <ac:chgData name="Federico  Dattila" userId="3fbddd6b-c98a-4780-9364-b5d8323ec50d" providerId="ADAL" clId="{74B85A1C-3F89-447F-BB10-160DA5B5EB87}" dt="2025-12-11T23:55:22.444" v="5710" actId="478"/>
          <ac:spMkLst>
            <pc:docMk/>
            <pc:sldMk cId="3700795494" sldId="330"/>
            <ac:spMk id="12" creationId="{E1EA9CB3-AFAD-5ADD-7060-CD8AE0AA4D97}"/>
          </ac:spMkLst>
        </pc:spChg>
        <pc:spChg chg="del">
          <ac:chgData name="Federico  Dattila" userId="3fbddd6b-c98a-4780-9364-b5d8323ec50d" providerId="ADAL" clId="{74B85A1C-3F89-447F-BB10-160DA5B5EB87}" dt="2025-12-11T23:55:14.408" v="5705" actId="478"/>
          <ac:spMkLst>
            <pc:docMk/>
            <pc:sldMk cId="3700795494" sldId="330"/>
            <ac:spMk id="19" creationId="{7D17DB6A-8290-B6AC-63EC-F1F90898814B}"/>
          </ac:spMkLst>
        </pc:spChg>
        <pc:picChg chg="add del mod modCrop">
          <ac:chgData name="Federico  Dattila" userId="3fbddd6b-c98a-4780-9364-b5d8323ec50d" providerId="ADAL" clId="{74B85A1C-3F89-447F-BB10-160DA5B5EB87}" dt="2025-12-12T06:40:27.525" v="6056" actId="478"/>
          <ac:picMkLst>
            <pc:docMk/>
            <pc:sldMk cId="3700795494" sldId="330"/>
            <ac:picMk id="6" creationId="{90C97D4A-40D9-F167-48D7-B66F908B3453}"/>
          </ac:picMkLst>
        </pc:picChg>
        <pc:picChg chg="add mod">
          <ac:chgData name="Federico  Dattila" userId="3fbddd6b-c98a-4780-9364-b5d8323ec50d" providerId="ADAL" clId="{74B85A1C-3F89-447F-BB10-160DA5B5EB87}" dt="2025-12-12T06:46:55.917" v="6146" actId="1036"/>
          <ac:picMkLst>
            <pc:docMk/>
            <pc:sldMk cId="3700795494" sldId="330"/>
            <ac:picMk id="7" creationId="{665C8F8A-C2D1-2491-D291-6942EE4632E2}"/>
          </ac:picMkLst>
        </pc:picChg>
        <pc:picChg chg="del">
          <ac:chgData name="Federico  Dattila" userId="3fbddd6b-c98a-4780-9364-b5d8323ec50d" providerId="ADAL" clId="{74B85A1C-3F89-447F-BB10-160DA5B5EB87}" dt="2025-12-11T23:55:22.444" v="5710" actId="478"/>
          <ac:picMkLst>
            <pc:docMk/>
            <pc:sldMk cId="3700795494" sldId="330"/>
            <ac:picMk id="7" creationId="{6E1D1E6B-F2AD-4E18-677D-596CB18C39C1}"/>
          </ac:picMkLst>
        </pc:picChg>
        <pc:picChg chg="add del mod modCrop">
          <ac:chgData name="Federico  Dattila" userId="3fbddd6b-c98a-4780-9364-b5d8323ec50d" providerId="ADAL" clId="{74B85A1C-3F89-447F-BB10-160DA5B5EB87}" dt="2025-12-12T06:40:27.525" v="6056" actId="478"/>
          <ac:picMkLst>
            <pc:docMk/>
            <pc:sldMk cId="3700795494" sldId="330"/>
            <ac:picMk id="8" creationId="{4F38C8D0-BBA6-9497-F0A0-CF635EB0C664}"/>
          </ac:picMkLst>
        </pc:picChg>
        <pc:picChg chg="del">
          <ac:chgData name="Federico  Dattila" userId="3fbddd6b-c98a-4780-9364-b5d8323ec50d" providerId="ADAL" clId="{74B85A1C-3F89-447F-BB10-160DA5B5EB87}" dt="2025-12-11T23:55:22.444" v="5710" actId="478"/>
          <ac:picMkLst>
            <pc:docMk/>
            <pc:sldMk cId="3700795494" sldId="330"/>
            <ac:picMk id="9" creationId="{33C805A1-976B-7590-4DBD-280B3112C377}"/>
          </ac:picMkLst>
        </pc:picChg>
        <pc:picChg chg="add mod">
          <ac:chgData name="Federico  Dattila" userId="3fbddd6b-c98a-4780-9364-b5d8323ec50d" providerId="ADAL" clId="{74B85A1C-3F89-447F-BB10-160DA5B5EB87}" dt="2025-12-12T06:41:03.672" v="6102" actId="1038"/>
          <ac:picMkLst>
            <pc:docMk/>
            <pc:sldMk cId="3700795494" sldId="330"/>
            <ac:picMk id="10" creationId="{DBEBF57C-1F02-97E3-5259-C5DF3FA9555C}"/>
          </ac:picMkLst>
        </pc:picChg>
        <pc:picChg chg="del">
          <ac:chgData name="Federico  Dattila" userId="3fbddd6b-c98a-4780-9364-b5d8323ec50d" providerId="ADAL" clId="{74B85A1C-3F89-447F-BB10-160DA5B5EB87}" dt="2025-12-11T23:55:11.552" v="5704" actId="478"/>
          <ac:picMkLst>
            <pc:docMk/>
            <pc:sldMk cId="3700795494" sldId="330"/>
            <ac:picMk id="23" creationId="{BE7DA30F-F237-4585-FAE7-45BE0E64CF01}"/>
          </ac:picMkLst>
        </pc:picChg>
        <pc:cxnChg chg="del">
          <ac:chgData name="Federico  Dattila" userId="3fbddd6b-c98a-4780-9364-b5d8323ec50d" providerId="ADAL" clId="{74B85A1C-3F89-447F-BB10-160DA5B5EB87}" dt="2025-12-11T23:55:22.444" v="5710" actId="478"/>
          <ac:cxnSpMkLst>
            <pc:docMk/>
            <pc:sldMk cId="3700795494" sldId="330"/>
            <ac:cxnSpMk id="11" creationId="{16A3370C-F4B3-66EF-CBA8-F6BAFE919BB3}"/>
          </ac:cxnSpMkLst>
        </pc:cxnChg>
      </pc:sldChg>
      <pc:sldChg chg="modSp add mod ord">
        <pc:chgData name="Federico  Dattila" userId="3fbddd6b-c98a-4780-9364-b5d8323ec50d" providerId="ADAL" clId="{74B85A1C-3F89-447F-BB10-160DA5B5EB87}" dt="2025-12-11T23:53:29.573" v="5697"/>
        <pc:sldMkLst>
          <pc:docMk/>
          <pc:sldMk cId="1116081528" sldId="331"/>
        </pc:sldMkLst>
        <pc:spChg chg="mod">
          <ac:chgData name="Federico  Dattila" userId="3fbddd6b-c98a-4780-9364-b5d8323ec50d" providerId="ADAL" clId="{74B85A1C-3F89-447F-BB10-160DA5B5EB87}" dt="2025-12-11T23:27:08.600" v="4860" actId="20577"/>
          <ac:spMkLst>
            <pc:docMk/>
            <pc:sldMk cId="1116081528" sldId="331"/>
            <ac:spMk id="48" creationId="{21738E90-1CB6-8FD6-2694-021649F35D09}"/>
          </ac:spMkLst>
        </pc:spChg>
      </pc:sldChg>
      <pc:sldChg chg="add del">
        <pc:chgData name="Federico  Dattila" userId="3fbddd6b-c98a-4780-9364-b5d8323ec50d" providerId="ADAL" clId="{74B85A1C-3F89-447F-BB10-160DA5B5EB87}" dt="2025-12-11T17:33:08.229" v="130" actId="2696"/>
        <pc:sldMkLst>
          <pc:docMk/>
          <pc:sldMk cId="3657343901" sldId="331"/>
        </pc:sldMkLst>
      </pc:sldChg>
      <pc:sldChg chg="addSp delSp modSp add mod ord">
        <pc:chgData name="Federico  Dattila" userId="3fbddd6b-c98a-4780-9364-b5d8323ec50d" providerId="ADAL" clId="{74B85A1C-3F89-447F-BB10-160DA5B5EB87}" dt="2025-12-12T06:42:46.345" v="6128" actId="1038"/>
        <pc:sldMkLst>
          <pc:docMk/>
          <pc:sldMk cId="887661707" sldId="332"/>
        </pc:sldMkLst>
        <pc:spChg chg="mod">
          <ac:chgData name="Federico  Dattila" userId="3fbddd6b-c98a-4780-9364-b5d8323ec50d" providerId="ADAL" clId="{74B85A1C-3F89-447F-BB10-160DA5B5EB87}" dt="2025-12-12T00:02:24.669" v="5906" actId="207"/>
          <ac:spMkLst>
            <pc:docMk/>
            <pc:sldMk cId="887661707" sldId="332"/>
            <ac:spMk id="2" creationId="{2DD00A54-0B87-91C6-B932-B91537A51F19}"/>
          </ac:spMkLst>
        </pc:spChg>
        <pc:spChg chg="mod">
          <ac:chgData name="Federico  Dattila" userId="3fbddd6b-c98a-4780-9364-b5d8323ec50d" providerId="ADAL" clId="{74B85A1C-3F89-447F-BB10-160DA5B5EB87}" dt="2025-12-11T23:26:45.624" v="4857"/>
          <ac:spMkLst>
            <pc:docMk/>
            <pc:sldMk cId="887661707" sldId="332"/>
            <ac:spMk id="5" creationId="{748AD90F-3C22-0A4D-271D-945C9C2B388B}"/>
          </ac:spMkLst>
        </pc:spChg>
        <pc:spChg chg="del">
          <ac:chgData name="Federico  Dattila" userId="3fbddd6b-c98a-4780-9364-b5d8323ec50d" providerId="ADAL" clId="{74B85A1C-3F89-447F-BB10-160DA5B5EB87}" dt="2025-12-12T06:41:50.256" v="6106" actId="478"/>
          <ac:spMkLst>
            <pc:docMk/>
            <pc:sldMk cId="887661707" sldId="332"/>
            <ac:spMk id="17" creationId="{6F8BE7BB-E8A1-CEB7-DF9A-C136B4787953}"/>
          </ac:spMkLst>
        </pc:spChg>
        <pc:spChg chg="del">
          <ac:chgData name="Federico  Dattila" userId="3fbddd6b-c98a-4780-9364-b5d8323ec50d" providerId="ADAL" clId="{74B85A1C-3F89-447F-BB10-160DA5B5EB87}" dt="2025-12-12T06:41:50.256" v="6106" actId="478"/>
          <ac:spMkLst>
            <pc:docMk/>
            <pc:sldMk cId="887661707" sldId="332"/>
            <ac:spMk id="18" creationId="{EC7BE833-B00A-C2FB-3C2D-EB45DE6BD125}"/>
          </ac:spMkLst>
        </pc:spChg>
        <pc:spChg chg="del">
          <ac:chgData name="Federico  Dattila" userId="3fbddd6b-c98a-4780-9364-b5d8323ec50d" providerId="ADAL" clId="{74B85A1C-3F89-447F-BB10-160DA5B5EB87}" dt="2025-12-12T06:41:50.256" v="6106" actId="478"/>
          <ac:spMkLst>
            <pc:docMk/>
            <pc:sldMk cId="887661707" sldId="332"/>
            <ac:spMk id="19" creationId="{F5887D78-2E72-87C4-EF93-DEB3E6F48C4F}"/>
          </ac:spMkLst>
        </pc:spChg>
        <pc:picChg chg="add mod">
          <ac:chgData name="Federico  Dattila" userId="3fbddd6b-c98a-4780-9364-b5d8323ec50d" providerId="ADAL" clId="{74B85A1C-3F89-447F-BB10-160DA5B5EB87}" dt="2025-12-12T06:42:46.345" v="6128" actId="1038"/>
          <ac:picMkLst>
            <pc:docMk/>
            <pc:sldMk cId="887661707" sldId="332"/>
            <ac:picMk id="3" creationId="{99A6F6C0-4FEA-D601-7885-69C6D7B5681C}"/>
          </ac:picMkLst>
        </pc:picChg>
        <pc:picChg chg="del">
          <ac:chgData name="Federico  Dattila" userId="3fbddd6b-c98a-4780-9364-b5d8323ec50d" providerId="ADAL" clId="{74B85A1C-3F89-447F-BB10-160DA5B5EB87}" dt="2025-12-12T06:41:46.168" v="6105" actId="478"/>
          <ac:picMkLst>
            <pc:docMk/>
            <pc:sldMk cId="887661707" sldId="332"/>
            <ac:picMk id="15" creationId="{87FBB70C-82A9-3A6C-5490-FD5B8D3404E9}"/>
          </ac:picMkLst>
        </pc:picChg>
      </pc:sldChg>
      <pc:sldChg chg="add ord setBg">
        <pc:chgData name="Federico  Dattila" userId="3fbddd6b-c98a-4780-9364-b5d8323ec50d" providerId="ADAL" clId="{74B85A1C-3F89-447F-BB10-160DA5B5EB87}" dt="2025-12-11T23:53:13.606" v="5693"/>
        <pc:sldMkLst>
          <pc:docMk/>
          <pc:sldMk cId="552753522" sldId="333"/>
        </pc:sldMkLst>
      </pc:sldChg>
      <pc:sldChg chg="modSp add mod ord">
        <pc:chgData name="Federico  Dattila" userId="3fbddd6b-c98a-4780-9364-b5d8323ec50d" providerId="ADAL" clId="{74B85A1C-3F89-447F-BB10-160DA5B5EB87}" dt="2025-12-11T23:53:13.606" v="5693"/>
        <pc:sldMkLst>
          <pc:docMk/>
          <pc:sldMk cId="1652585187" sldId="334"/>
        </pc:sldMkLst>
        <pc:spChg chg="mod">
          <ac:chgData name="Federico  Dattila" userId="3fbddd6b-c98a-4780-9364-b5d8323ec50d" providerId="ADAL" clId="{74B85A1C-3F89-447F-BB10-160DA5B5EB87}" dt="2025-12-11T23:26:29.848" v="4855" actId="20577"/>
          <ac:spMkLst>
            <pc:docMk/>
            <pc:sldMk cId="1652585187" sldId="334"/>
            <ac:spMk id="5" creationId="{C59604DE-98E0-4B1B-A6DA-EEF72B320B49}"/>
          </ac:spMkLst>
        </pc:spChg>
      </pc:sldChg>
      <pc:sldChg chg="add setBg">
        <pc:chgData name="Federico  Dattila" userId="3fbddd6b-c98a-4780-9364-b5d8323ec50d" providerId="ADAL" clId="{74B85A1C-3F89-447F-BB10-160DA5B5EB87}" dt="2025-12-11T17:33:17.742" v="132"/>
        <pc:sldMkLst>
          <pc:docMk/>
          <pc:sldMk cId="1223215155" sldId="335"/>
        </pc:sldMkLst>
      </pc:sldChg>
      <pc:sldChg chg="add del setBg">
        <pc:chgData name="Federico  Dattila" userId="3fbddd6b-c98a-4780-9364-b5d8323ec50d" providerId="ADAL" clId="{74B85A1C-3F89-447F-BB10-160DA5B5EB87}" dt="2025-12-11T17:33:08.229" v="130" actId="2696"/>
        <pc:sldMkLst>
          <pc:docMk/>
          <pc:sldMk cId="1225879637" sldId="335"/>
        </pc:sldMkLst>
      </pc:sldChg>
      <pc:sldChg chg="add ord">
        <pc:chgData name="Federico  Dattila" userId="3fbddd6b-c98a-4780-9364-b5d8323ec50d" providerId="ADAL" clId="{74B85A1C-3F89-447F-BB10-160DA5B5EB87}" dt="2025-12-11T23:53:29.573" v="5697"/>
        <pc:sldMkLst>
          <pc:docMk/>
          <pc:sldMk cId="2424374491" sldId="336"/>
        </pc:sldMkLst>
      </pc:sldChg>
      <pc:sldChg chg="add del">
        <pc:chgData name="Federico  Dattila" userId="3fbddd6b-c98a-4780-9364-b5d8323ec50d" providerId="ADAL" clId="{74B85A1C-3F89-447F-BB10-160DA5B5EB87}" dt="2025-12-11T17:33:08.229" v="130" actId="2696"/>
        <pc:sldMkLst>
          <pc:docMk/>
          <pc:sldMk cId="3590384924" sldId="336"/>
        </pc:sldMkLst>
      </pc:sldChg>
      <pc:sldChg chg="modSp add mod ord setBg">
        <pc:chgData name="Federico  Dattila" userId="3fbddd6b-c98a-4780-9364-b5d8323ec50d" providerId="ADAL" clId="{74B85A1C-3F89-447F-BB10-160DA5B5EB87}" dt="2025-12-11T23:28:02.236" v="4866" actId="20577"/>
        <pc:sldMkLst>
          <pc:docMk/>
          <pc:sldMk cId="1786433912" sldId="338"/>
        </pc:sldMkLst>
        <pc:spChg chg="mod">
          <ac:chgData name="Federico  Dattila" userId="3fbddd6b-c98a-4780-9364-b5d8323ec50d" providerId="ADAL" clId="{74B85A1C-3F89-447F-BB10-160DA5B5EB87}" dt="2025-12-11T23:28:02.236" v="4866" actId="20577"/>
          <ac:spMkLst>
            <pc:docMk/>
            <pc:sldMk cId="1786433912" sldId="338"/>
            <ac:spMk id="2" creationId="{5410E0C1-A188-A108-5F13-24B362637B77}"/>
          </ac:spMkLst>
        </pc:spChg>
      </pc:sldChg>
      <pc:sldChg chg="add ord">
        <pc:chgData name="Federico  Dattila" userId="3fbddd6b-c98a-4780-9364-b5d8323ec50d" providerId="ADAL" clId="{74B85A1C-3F89-447F-BB10-160DA5B5EB87}" dt="2025-12-11T17:33:55.188" v="136"/>
        <pc:sldMkLst>
          <pc:docMk/>
          <pc:sldMk cId="4184659413" sldId="339"/>
        </pc:sldMkLst>
      </pc:sldChg>
      <pc:sldChg chg="add ord">
        <pc:chgData name="Federico  Dattila" userId="3fbddd6b-c98a-4780-9364-b5d8323ec50d" providerId="ADAL" clId="{74B85A1C-3F89-447F-BB10-160DA5B5EB87}" dt="2025-12-11T17:33:55.188" v="136"/>
        <pc:sldMkLst>
          <pc:docMk/>
          <pc:sldMk cId="2518621411" sldId="340"/>
        </pc:sldMkLst>
      </pc:sldChg>
      <pc:sldChg chg="modSp add ord">
        <pc:chgData name="Federico  Dattila" userId="3fbddd6b-c98a-4780-9364-b5d8323ec50d" providerId="ADAL" clId="{74B85A1C-3F89-447F-BB10-160DA5B5EB87}" dt="2025-12-11T23:28:12.206" v="4867"/>
        <pc:sldMkLst>
          <pc:docMk/>
          <pc:sldMk cId="1228903284" sldId="341"/>
        </pc:sldMkLst>
        <pc:spChg chg="mod">
          <ac:chgData name="Federico  Dattila" userId="3fbddd6b-c98a-4780-9364-b5d8323ec50d" providerId="ADAL" clId="{74B85A1C-3F89-447F-BB10-160DA5B5EB87}" dt="2025-12-11T23:28:12.206" v="4867"/>
          <ac:spMkLst>
            <pc:docMk/>
            <pc:sldMk cId="1228903284" sldId="341"/>
            <ac:spMk id="5" creationId="{13592680-93CE-0BAE-B92B-63703D95E080}"/>
          </ac:spMkLst>
        </pc:spChg>
      </pc:sldChg>
      <pc:sldChg chg="add setBg">
        <pc:chgData name="Federico  Dattila" userId="3fbddd6b-c98a-4780-9364-b5d8323ec50d" providerId="ADAL" clId="{74B85A1C-3F89-447F-BB10-160DA5B5EB87}" dt="2025-12-11T17:32:29.772" v="126"/>
        <pc:sldMkLst>
          <pc:docMk/>
          <pc:sldMk cId="1301426045" sldId="342"/>
        </pc:sldMkLst>
      </pc:sldChg>
      <pc:sldChg chg="delSp modSp add mod delAnim">
        <pc:chgData name="Federico  Dattila" userId="3fbddd6b-c98a-4780-9364-b5d8323ec50d" providerId="ADAL" clId="{74B85A1C-3F89-447F-BB10-160DA5B5EB87}" dt="2025-12-11T23:58:35.470" v="5815" actId="207"/>
        <pc:sldMkLst>
          <pc:docMk/>
          <pc:sldMk cId="2099102957" sldId="343"/>
        </pc:sldMkLst>
        <pc:spChg chg="del">
          <ac:chgData name="Federico  Dattila" userId="3fbddd6b-c98a-4780-9364-b5d8323ec50d" providerId="ADAL" clId="{74B85A1C-3F89-447F-BB10-160DA5B5EB87}" dt="2025-12-11T18:07:24.836" v="1508" actId="478"/>
          <ac:spMkLst>
            <pc:docMk/>
            <pc:sldMk cId="2099102957" sldId="343"/>
            <ac:spMk id="8" creationId="{D13550D7-966F-5C20-FBE4-C6CE7EE84001}"/>
          </ac:spMkLst>
        </pc:spChg>
        <pc:spChg chg="mod">
          <ac:chgData name="Federico  Dattila" userId="3fbddd6b-c98a-4780-9364-b5d8323ec50d" providerId="ADAL" clId="{74B85A1C-3F89-447F-BB10-160DA5B5EB87}" dt="2025-12-11T23:58:35.470" v="5815" actId="207"/>
          <ac:spMkLst>
            <pc:docMk/>
            <pc:sldMk cId="2099102957" sldId="343"/>
            <ac:spMk id="9" creationId="{13592680-93CE-0BAE-B92B-63703D95E080}"/>
          </ac:spMkLst>
        </pc:spChg>
        <pc:spChg chg="del mod">
          <ac:chgData name="Federico  Dattila" userId="3fbddd6b-c98a-4780-9364-b5d8323ec50d" providerId="ADAL" clId="{74B85A1C-3F89-447F-BB10-160DA5B5EB87}" dt="2025-12-11T23:58:11.615" v="5809" actId="478"/>
          <ac:spMkLst>
            <pc:docMk/>
            <pc:sldMk cId="2099102957" sldId="343"/>
            <ac:spMk id="18" creationId="{F89A9518-FF83-DE85-3B6F-B7443B4F8E72}"/>
          </ac:spMkLst>
        </pc:spChg>
      </pc:sldChg>
      <pc:sldChg chg="addSp delSp modSp add mod delAnim modAnim">
        <pc:chgData name="Federico  Dattila" userId="3fbddd6b-c98a-4780-9364-b5d8323ec50d" providerId="ADAL" clId="{74B85A1C-3F89-447F-BB10-160DA5B5EB87}" dt="2025-12-12T06:39:13.510" v="6055" actId="1037"/>
        <pc:sldMkLst>
          <pc:docMk/>
          <pc:sldMk cId="2290865482" sldId="344"/>
        </pc:sldMkLst>
        <pc:spChg chg="del">
          <ac:chgData name="Federico  Dattila" userId="3fbddd6b-c98a-4780-9364-b5d8323ec50d" providerId="ADAL" clId="{74B85A1C-3F89-447F-BB10-160DA5B5EB87}" dt="2025-12-11T23:49:13.527" v="5558" actId="478"/>
          <ac:spMkLst>
            <pc:docMk/>
            <pc:sldMk cId="2290865482" sldId="344"/>
            <ac:spMk id="3" creationId="{2901A7E7-6168-457A-9F8F-B75EF88C56F2}"/>
          </ac:spMkLst>
        </pc:spChg>
        <pc:spChg chg="mod">
          <ac:chgData name="Federico  Dattila" userId="3fbddd6b-c98a-4780-9364-b5d8323ec50d" providerId="ADAL" clId="{74B85A1C-3F89-447F-BB10-160DA5B5EB87}" dt="2025-12-11T23:51:21.696" v="5662" actId="20577"/>
          <ac:spMkLst>
            <pc:docMk/>
            <pc:sldMk cId="2290865482" sldId="344"/>
            <ac:spMk id="5" creationId="{0F2095E0-44F4-BC93-F24F-140AA03A688F}"/>
          </ac:spMkLst>
        </pc:spChg>
        <pc:spChg chg="del">
          <ac:chgData name="Federico  Dattila" userId="3fbddd6b-c98a-4780-9364-b5d8323ec50d" providerId="ADAL" clId="{74B85A1C-3F89-447F-BB10-160DA5B5EB87}" dt="2025-12-11T23:49:13.527" v="5558" actId="478"/>
          <ac:spMkLst>
            <pc:docMk/>
            <pc:sldMk cId="2290865482" sldId="344"/>
            <ac:spMk id="6" creationId="{88253FF1-C3E1-CEF5-FA78-0C11CA26DF22}"/>
          </ac:spMkLst>
        </pc:spChg>
        <pc:spChg chg="del">
          <ac:chgData name="Federico  Dattila" userId="3fbddd6b-c98a-4780-9364-b5d8323ec50d" providerId="ADAL" clId="{74B85A1C-3F89-447F-BB10-160DA5B5EB87}" dt="2025-12-11T23:49:13.527" v="5558" actId="478"/>
          <ac:spMkLst>
            <pc:docMk/>
            <pc:sldMk cId="2290865482" sldId="344"/>
            <ac:spMk id="13" creationId="{C7B57999-4DA1-0968-7CB2-1B395CFEBCB8}"/>
          </ac:spMkLst>
        </pc:spChg>
        <pc:spChg chg="add del mod">
          <ac:chgData name="Federico  Dattila" userId="3fbddd6b-c98a-4780-9364-b5d8323ec50d" providerId="ADAL" clId="{74B85A1C-3F89-447F-BB10-160DA5B5EB87}" dt="2025-12-12T06:35:28.696" v="5951" actId="478"/>
          <ac:spMkLst>
            <pc:docMk/>
            <pc:sldMk cId="2290865482" sldId="344"/>
            <ac:spMk id="20" creationId="{3EB12E69-2DC1-9FFA-D27D-6D74C6FCD11B}"/>
          </ac:spMkLst>
        </pc:spChg>
        <pc:grpChg chg="del">
          <ac:chgData name="Federico  Dattila" userId="3fbddd6b-c98a-4780-9364-b5d8323ec50d" providerId="ADAL" clId="{74B85A1C-3F89-447F-BB10-160DA5B5EB87}" dt="2025-12-11T23:49:13.527" v="5558" actId="478"/>
          <ac:grpSpMkLst>
            <pc:docMk/>
            <pc:sldMk cId="2290865482" sldId="344"/>
            <ac:grpSpMk id="11" creationId="{27F1B954-55CA-DD90-6F62-8312B06BB673}"/>
          </ac:grpSpMkLst>
        </pc:grpChg>
        <pc:graphicFrameChg chg="del">
          <ac:chgData name="Federico  Dattila" userId="3fbddd6b-c98a-4780-9364-b5d8323ec50d" providerId="ADAL" clId="{74B85A1C-3F89-447F-BB10-160DA5B5EB87}" dt="2025-12-11T23:49:13.527" v="5558" actId="478"/>
          <ac:graphicFrameMkLst>
            <pc:docMk/>
            <pc:sldMk cId="2290865482" sldId="344"/>
            <ac:graphicFrameMk id="12" creationId="{212E2CDC-C44F-41EE-0573-CEB959090FBB}"/>
          </ac:graphicFrameMkLst>
        </pc:graphicFrameChg>
        <pc:picChg chg="add mod">
          <ac:chgData name="Federico  Dattila" userId="3fbddd6b-c98a-4780-9364-b5d8323ec50d" providerId="ADAL" clId="{74B85A1C-3F89-447F-BB10-160DA5B5EB87}" dt="2025-12-12T06:39:08.780" v="6040" actId="1038"/>
          <ac:picMkLst>
            <pc:docMk/>
            <pc:sldMk cId="2290865482" sldId="344"/>
            <ac:picMk id="6" creationId="{189B5ADC-D6B9-F46E-2C04-74BA075F9A83}"/>
          </ac:picMkLst>
        </pc:picChg>
        <pc:picChg chg="add mod">
          <ac:chgData name="Federico  Dattila" userId="3fbddd6b-c98a-4780-9364-b5d8323ec50d" providerId="ADAL" clId="{74B85A1C-3F89-447F-BB10-160DA5B5EB87}" dt="2025-12-12T06:39:13.510" v="6055" actId="1037"/>
          <ac:picMkLst>
            <pc:docMk/>
            <pc:sldMk cId="2290865482" sldId="344"/>
            <ac:picMk id="8" creationId="{7EC677B8-4403-EE34-A9D1-2AC72B7D2B8C}"/>
          </ac:picMkLst>
        </pc:picChg>
        <pc:picChg chg="del">
          <ac:chgData name="Federico  Dattila" userId="3fbddd6b-c98a-4780-9364-b5d8323ec50d" providerId="ADAL" clId="{74B85A1C-3F89-447F-BB10-160DA5B5EB87}" dt="2025-12-11T23:49:13.527" v="5558" actId="478"/>
          <ac:picMkLst>
            <pc:docMk/>
            <pc:sldMk cId="2290865482" sldId="344"/>
            <ac:picMk id="14" creationId="{F481741B-C16E-7CD8-4591-D0F554DC7076}"/>
          </ac:picMkLst>
        </pc:picChg>
        <pc:picChg chg="del">
          <ac:chgData name="Federico  Dattila" userId="3fbddd6b-c98a-4780-9364-b5d8323ec50d" providerId="ADAL" clId="{74B85A1C-3F89-447F-BB10-160DA5B5EB87}" dt="2025-12-11T23:49:13.527" v="5558" actId="478"/>
          <ac:picMkLst>
            <pc:docMk/>
            <pc:sldMk cId="2290865482" sldId="344"/>
            <ac:picMk id="15" creationId="{2E410E76-CB48-B09C-E13A-6D366BCD18BA}"/>
          </ac:picMkLst>
        </pc:picChg>
        <pc:picChg chg="add del mod modCrop">
          <ac:chgData name="Federico  Dattila" userId="3fbddd6b-c98a-4780-9364-b5d8323ec50d" providerId="ADAL" clId="{74B85A1C-3F89-447F-BB10-160DA5B5EB87}" dt="2025-12-12T06:35:25.621" v="5950" actId="478"/>
          <ac:picMkLst>
            <pc:docMk/>
            <pc:sldMk cId="2290865482" sldId="344"/>
            <ac:picMk id="17" creationId="{974C416C-3EE5-4841-3893-EB24433FF31A}"/>
          </ac:picMkLst>
        </pc:picChg>
        <pc:picChg chg="add del mod modCrop">
          <ac:chgData name="Federico  Dattila" userId="3fbddd6b-c98a-4780-9364-b5d8323ec50d" providerId="ADAL" clId="{74B85A1C-3F89-447F-BB10-160DA5B5EB87}" dt="2025-12-12T06:35:25.621" v="5950" actId="478"/>
          <ac:picMkLst>
            <pc:docMk/>
            <pc:sldMk cId="2290865482" sldId="344"/>
            <ac:picMk id="18" creationId="{B14D2EFD-7254-ADF6-B154-E99D2FFFCC03}"/>
          </ac:picMkLst>
        </pc:picChg>
        <pc:picChg chg="del">
          <ac:chgData name="Federico  Dattila" userId="3fbddd6b-c98a-4780-9364-b5d8323ec50d" providerId="ADAL" clId="{74B85A1C-3F89-447F-BB10-160DA5B5EB87}" dt="2025-12-11T23:49:13.527" v="5558" actId="478"/>
          <ac:picMkLst>
            <pc:docMk/>
            <pc:sldMk cId="2290865482" sldId="344"/>
            <ac:picMk id="19" creationId="{B002A0BE-9772-E506-0EF6-44B3D126F57C}"/>
          </ac:picMkLst>
        </pc:picChg>
      </pc:sldChg>
      <pc:sldChg chg="add ord">
        <pc:chgData name="Federico  Dattila" userId="3fbddd6b-c98a-4780-9364-b5d8323ec50d" providerId="ADAL" clId="{74B85A1C-3F89-447F-BB10-160DA5B5EB87}" dt="2025-12-11T17:33:55.188" v="136"/>
        <pc:sldMkLst>
          <pc:docMk/>
          <pc:sldMk cId="1762613023" sldId="345"/>
        </pc:sldMkLst>
      </pc:sldChg>
      <pc:sldChg chg="addSp delSp modSp add mod ord addAnim delAnim modAnim">
        <pc:chgData name="Federico  Dattila" userId="3fbddd6b-c98a-4780-9364-b5d8323ec50d" providerId="ADAL" clId="{74B85A1C-3F89-447F-BB10-160DA5B5EB87}" dt="2025-12-11T18:01:41.205" v="1270" actId="14100"/>
        <pc:sldMkLst>
          <pc:docMk/>
          <pc:sldMk cId="612741946" sldId="346"/>
        </pc:sldMkLst>
        <pc:spChg chg="add del mod">
          <ac:chgData name="Federico  Dattila" userId="3fbddd6b-c98a-4780-9364-b5d8323ec50d" providerId="ADAL" clId="{74B85A1C-3F89-447F-BB10-160DA5B5EB87}" dt="2025-12-11T17:46:55.772" v="514" actId="11529"/>
          <ac:spMkLst>
            <pc:docMk/>
            <pc:sldMk cId="612741946" sldId="346"/>
            <ac:spMk id="2" creationId="{8BFE63BF-8BC2-CFC6-9C40-896FF226EF0A}"/>
          </ac:spMkLst>
        </pc:spChg>
        <pc:spChg chg="add del mod">
          <ac:chgData name="Federico  Dattila" userId="3fbddd6b-c98a-4780-9364-b5d8323ec50d" providerId="ADAL" clId="{74B85A1C-3F89-447F-BB10-160DA5B5EB87}" dt="2025-12-11T17:46:54.716" v="511" actId="1076"/>
          <ac:spMkLst>
            <pc:docMk/>
            <pc:sldMk cId="612741946" sldId="346"/>
            <ac:spMk id="3" creationId="{EF9EA695-E02F-2E41-3268-2BDEB6AB5B1A}"/>
          </ac:spMkLst>
        </pc:spChg>
        <pc:spChg chg="add del mod">
          <ac:chgData name="Federico  Dattila" userId="3fbddd6b-c98a-4780-9364-b5d8323ec50d" providerId="ADAL" clId="{74B85A1C-3F89-447F-BB10-160DA5B5EB87}" dt="2025-12-11T17:48:20.260" v="724" actId="478"/>
          <ac:spMkLst>
            <pc:docMk/>
            <pc:sldMk cId="612741946" sldId="346"/>
            <ac:spMk id="4" creationId="{0B174326-A827-E9C7-3382-17E4BFF7A407}"/>
          </ac:spMkLst>
        </pc:spChg>
        <pc:spChg chg="add mod">
          <ac:chgData name="Federico  Dattila" userId="3fbddd6b-c98a-4780-9364-b5d8323ec50d" providerId="ADAL" clId="{74B85A1C-3F89-447F-BB10-160DA5B5EB87}" dt="2025-12-11T18:01:41.205" v="1270" actId="14100"/>
          <ac:spMkLst>
            <pc:docMk/>
            <pc:sldMk cId="612741946" sldId="346"/>
            <ac:spMk id="5" creationId="{7B683D60-C898-7D14-FE60-D0541A650A09}"/>
          </ac:spMkLst>
        </pc:spChg>
        <pc:spChg chg="add del mod">
          <ac:chgData name="Federico  Dattila" userId="3fbddd6b-c98a-4780-9364-b5d8323ec50d" providerId="ADAL" clId="{74B85A1C-3F89-447F-BB10-160DA5B5EB87}" dt="2025-12-11T17:48:17.769" v="723" actId="1036"/>
          <ac:spMkLst>
            <pc:docMk/>
            <pc:sldMk cId="612741946" sldId="346"/>
            <ac:spMk id="10" creationId="{298633D6-1E45-E3FE-F43E-B95793D2F940}"/>
          </ac:spMkLst>
        </pc:spChg>
        <pc:spChg chg="add del mod">
          <ac:chgData name="Federico  Dattila" userId="3fbddd6b-c98a-4780-9364-b5d8323ec50d" providerId="ADAL" clId="{74B85A1C-3F89-447F-BB10-160DA5B5EB87}" dt="2025-12-11T17:48:17.769" v="723" actId="1036"/>
          <ac:spMkLst>
            <pc:docMk/>
            <pc:sldMk cId="612741946" sldId="346"/>
            <ac:spMk id="11" creationId="{6845964F-71A6-4D89-57C0-DCE41D6A7E44}"/>
          </ac:spMkLst>
        </pc:spChg>
        <pc:spChg chg="del">
          <ac:chgData name="Federico  Dattila" userId="3fbddd6b-c98a-4780-9364-b5d8323ec50d" providerId="ADAL" clId="{74B85A1C-3F89-447F-BB10-160DA5B5EB87}" dt="2025-12-11T17:45:19.663" v="422" actId="478"/>
          <ac:spMkLst>
            <pc:docMk/>
            <pc:sldMk cId="612741946" sldId="346"/>
            <ac:spMk id="14" creationId="{7B42E199-0ED1-D225-877A-4D40C4FBF0A3}"/>
          </ac:spMkLst>
        </pc:spChg>
        <pc:spChg chg="add del mod">
          <ac:chgData name="Federico  Dattila" userId="3fbddd6b-c98a-4780-9364-b5d8323ec50d" providerId="ADAL" clId="{74B85A1C-3F89-447F-BB10-160DA5B5EB87}" dt="2025-12-11T17:48:17.769" v="723" actId="1036"/>
          <ac:spMkLst>
            <pc:docMk/>
            <pc:sldMk cId="612741946" sldId="346"/>
            <ac:spMk id="16" creationId="{B1052D4B-6BDA-59B7-CB70-3D891F55B9CB}"/>
          </ac:spMkLst>
        </pc:spChg>
        <pc:spChg chg="add del mod">
          <ac:chgData name="Federico  Dattila" userId="3fbddd6b-c98a-4780-9364-b5d8323ec50d" providerId="ADAL" clId="{74B85A1C-3F89-447F-BB10-160DA5B5EB87}" dt="2025-12-11T17:48:17.769" v="723" actId="1036"/>
          <ac:spMkLst>
            <pc:docMk/>
            <pc:sldMk cId="612741946" sldId="346"/>
            <ac:spMk id="17" creationId="{B2774D92-DCA8-1639-C26A-A4B1D5D97B0E}"/>
          </ac:spMkLst>
        </pc:spChg>
        <pc:spChg chg="add del mod">
          <ac:chgData name="Federico  Dattila" userId="3fbddd6b-c98a-4780-9364-b5d8323ec50d" providerId="ADAL" clId="{74B85A1C-3F89-447F-BB10-160DA5B5EB87}" dt="2025-12-11T17:48:17.769" v="723" actId="1036"/>
          <ac:spMkLst>
            <pc:docMk/>
            <pc:sldMk cId="612741946" sldId="346"/>
            <ac:spMk id="18" creationId="{F9970424-1DCB-2691-5482-93C393D9E9F9}"/>
          </ac:spMkLst>
        </pc:spChg>
        <pc:spChg chg="del">
          <ac:chgData name="Federico  Dattila" userId="3fbddd6b-c98a-4780-9364-b5d8323ec50d" providerId="ADAL" clId="{74B85A1C-3F89-447F-BB10-160DA5B5EB87}" dt="2025-12-11T17:45:07.639" v="421" actId="478"/>
          <ac:spMkLst>
            <pc:docMk/>
            <pc:sldMk cId="612741946" sldId="346"/>
            <ac:spMk id="19" creationId="{80186E64-A9D3-60B1-8361-CF87B91918EE}"/>
          </ac:spMkLst>
        </pc:spChg>
      </pc:sldChg>
      <pc:sldChg chg="modSp mod modAnim">
        <pc:chgData name="Federico  Dattila" userId="3fbddd6b-c98a-4780-9364-b5d8323ec50d" providerId="ADAL" clId="{74B85A1C-3F89-447F-BB10-160DA5B5EB87}" dt="2025-12-11T22:20:50.940" v="2967"/>
        <pc:sldMkLst>
          <pc:docMk/>
          <pc:sldMk cId="2213743570" sldId="347"/>
        </pc:sldMkLst>
        <pc:spChg chg="mod">
          <ac:chgData name="Federico  Dattila" userId="3fbddd6b-c98a-4780-9364-b5d8323ec50d" providerId="ADAL" clId="{74B85A1C-3F89-447F-BB10-160DA5B5EB87}" dt="2025-12-11T17:34:52.505" v="160" actId="20577"/>
          <ac:spMkLst>
            <pc:docMk/>
            <pc:sldMk cId="2213743570" sldId="347"/>
            <ac:spMk id="15" creationId="{989C6EEB-53EC-6FBA-54A1-8392ADB9B2A6}"/>
          </ac:spMkLst>
        </pc:spChg>
      </pc:sldChg>
      <pc:sldChg chg="modSp add mod">
        <pc:chgData name="Federico  Dattila" userId="3fbddd6b-c98a-4780-9364-b5d8323ec50d" providerId="ADAL" clId="{74B85A1C-3F89-447F-BB10-160DA5B5EB87}" dt="2025-12-11T23:28:24.878" v="4868" actId="20577"/>
        <pc:sldMkLst>
          <pc:docMk/>
          <pc:sldMk cId="1916196646" sldId="348"/>
        </pc:sldMkLst>
        <pc:spChg chg="mod">
          <ac:chgData name="Federico  Dattila" userId="3fbddd6b-c98a-4780-9364-b5d8323ec50d" providerId="ADAL" clId="{74B85A1C-3F89-447F-BB10-160DA5B5EB87}" dt="2025-12-11T23:28:24.878" v="4868" actId="20577"/>
          <ac:spMkLst>
            <pc:docMk/>
            <pc:sldMk cId="1916196646" sldId="348"/>
            <ac:spMk id="5" creationId="{EB9EC9CB-F586-A1FB-53DF-7AA6CF4F2F33}"/>
          </ac:spMkLst>
        </pc:spChg>
      </pc:sldChg>
      <pc:sldChg chg="modSp add mod">
        <pc:chgData name="Federico  Dattila" userId="3fbddd6b-c98a-4780-9364-b5d8323ec50d" providerId="ADAL" clId="{74B85A1C-3F89-447F-BB10-160DA5B5EB87}" dt="2025-12-11T23:28:29.766" v="4869" actId="20577"/>
        <pc:sldMkLst>
          <pc:docMk/>
          <pc:sldMk cId="1774947330" sldId="349"/>
        </pc:sldMkLst>
        <pc:spChg chg="mod">
          <ac:chgData name="Federico  Dattila" userId="3fbddd6b-c98a-4780-9364-b5d8323ec50d" providerId="ADAL" clId="{74B85A1C-3F89-447F-BB10-160DA5B5EB87}" dt="2025-12-11T23:28:29.766" v="4869" actId="20577"/>
          <ac:spMkLst>
            <pc:docMk/>
            <pc:sldMk cId="1774947330" sldId="349"/>
            <ac:spMk id="5" creationId="{205CCFF5-040E-861A-77CF-DE9450266C18}"/>
          </ac:spMkLst>
        </pc:spChg>
      </pc:sldChg>
      <pc:sldChg chg="modSp add mod">
        <pc:chgData name="Federico  Dattila" userId="3fbddd6b-c98a-4780-9364-b5d8323ec50d" providerId="ADAL" clId="{74B85A1C-3F89-447F-BB10-160DA5B5EB87}" dt="2025-12-11T23:28:34.074" v="4870" actId="20577"/>
        <pc:sldMkLst>
          <pc:docMk/>
          <pc:sldMk cId="340978025" sldId="361"/>
        </pc:sldMkLst>
        <pc:spChg chg="mod">
          <ac:chgData name="Federico  Dattila" userId="3fbddd6b-c98a-4780-9364-b5d8323ec50d" providerId="ADAL" clId="{74B85A1C-3F89-447F-BB10-160DA5B5EB87}" dt="2025-12-11T23:28:34.074" v="4870" actId="20577"/>
          <ac:spMkLst>
            <pc:docMk/>
            <pc:sldMk cId="340978025" sldId="361"/>
            <ac:spMk id="13" creationId="{04C315B7-27FB-6F13-5053-CD63F4759215}"/>
          </ac:spMkLst>
        </pc:spChg>
      </pc:sldChg>
      <pc:sldChg chg="addSp modSp add mod">
        <pc:chgData name="Federico  Dattila" userId="3fbddd6b-c98a-4780-9364-b5d8323ec50d" providerId="ADAL" clId="{74B85A1C-3F89-447F-BB10-160DA5B5EB87}" dt="2025-12-11T23:59:53.450" v="5822" actId="6549"/>
        <pc:sldMkLst>
          <pc:docMk/>
          <pc:sldMk cId="205899499" sldId="426"/>
        </pc:sldMkLst>
        <pc:spChg chg="add mod">
          <ac:chgData name="Federico  Dattila" userId="3fbddd6b-c98a-4780-9364-b5d8323ec50d" providerId="ADAL" clId="{74B85A1C-3F89-447F-BB10-160DA5B5EB87}" dt="2025-12-11T23:59:53.450" v="5822" actId="6549"/>
          <ac:spMkLst>
            <pc:docMk/>
            <pc:sldMk cId="205899499" sldId="426"/>
            <ac:spMk id="3" creationId="{EA45CCC6-9F53-DE6C-4690-0A8209FD4799}"/>
          </ac:spMkLst>
        </pc:spChg>
      </pc:sldChg>
      <pc:sldChg chg="addSp modSp add mod">
        <pc:chgData name="Federico  Dattila" userId="3fbddd6b-c98a-4780-9364-b5d8323ec50d" providerId="ADAL" clId="{74B85A1C-3F89-447F-BB10-160DA5B5EB87}" dt="2025-12-11T23:59:59.173" v="5824" actId="6549"/>
        <pc:sldMkLst>
          <pc:docMk/>
          <pc:sldMk cId="3026542206" sldId="427"/>
        </pc:sldMkLst>
        <pc:spChg chg="add mod">
          <ac:chgData name="Federico  Dattila" userId="3fbddd6b-c98a-4780-9364-b5d8323ec50d" providerId="ADAL" clId="{74B85A1C-3F89-447F-BB10-160DA5B5EB87}" dt="2025-12-11T23:59:59.173" v="5824" actId="6549"/>
          <ac:spMkLst>
            <pc:docMk/>
            <pc:sldMk cId="3026542206" sldId="427"/>
            <ac:spMk id="3" creationId="{941A39BF-B73D-A8F2-93ED-13BBB204A4E8}"/>
          </ac:spMkLst>
        </pc:spChg>
      </pc:sldChg>
      <pc:sldChg chg="modSp mod">
        <pc:chgData name="Federico  Dattila" userId="3fbddd6b-c98a-4780-9364-b5d8323ec50d" providerId="ADAL" clId="{74B85A1C-3F89-447F-BB10-160DA5B5EB87}" dt="2025-12-11T17:54:32.414" v="923" actId="20577"/>
        <pc:sldMkLst>
          <pc:docMk/>
          <pc:sldMk cId="351469402" sldId="428"/>
        </pc:sldMkLst>
        <pc:spChg chg="mod">
          <ac:chgData name="Federico  Dattila" userId="3fbddd6b-c98a-4780-9364-b5d8323ec50d" providerId="ADAL" clId="{74B85A1C-3F89-447F-BB10-160DA5B5EB87}" dt="2025-12-11T17:54:32.414" v="923" actId="20577"/>
          <ac:spMkLst>
            <pc:docMk/>
            <pc:sldMk cId="351469402" sldId="428"/>
            <ac:spMk id="3" creationId="{22ABBC0D-3070-42A8-F308-5B170E9EEA0C}"/>
          </ac:spMkLst>
        </pc:spChg>
      </pc:sldChg>
      <pc:sldChg chg="addSp modSp add mod">
        <pc:chgData name="Federico  Dattila" userId="3fbddd6b-c98a-4780-9364-b5d8323ec50d" providerId="ADAL" clId="{74B85A1C-3F89-447F-BB10-160DA5B5EB87}" dt="2025-12-12T00:00:47.818" v="5837" actId="20577"/>
        <pc:sldMkLst>
          <pc:docMk/>
          <pc:sldMk cId="2980176690" sldId="429"/>
        </pc:sldMkLst>
        <pc:spChg chg="add mod">
          <ac:chgData name="Federico  Dattila" userId="3fbddd6b-c98a-4780-9364-b5d8323ec50d" providerId="ADAL" clId="{74B85A1C-3F89-447F-BB10-160DA5B5EB87}" dt="2025-12-12T00:00:47.818" v="5837" actId="20577"/>
          <ac:spMkLst>
            <pc:docMk/>
            <pc:sldMk cId="2980176690" sldId="429"/>
            <ac:spMk id="5" creationId="{0729DC3F-8181-9CB8-E7E0-EE5F607CB922}"/>
          </ac:spMkLst>
        </pc:spChg>
      </pc:sldChg>
      <pc:sldChg chg="modSp mod">
        <pc:chgData name="Federico  Dattila" userId="3fbddd6b-c98a-4780-9364-b5d8323ec50d" providerId="ADAL" clId="{74B85A1C-3F89-447F-BB10-160DA5B5EB87}" dt="2025-12-11T23:35:39.615" v="5042" actId="20577"/>
        <pc:sldMkLst>
          <pc:docMk/>
          <pc:sldMk cId="627284823" sldId="430"/>
        </pc:sldMkLst>
        <pc:spChg chg="mod">
          <ac:chgData name="Federico  Dattila" userId="3fbddd6b-c98a-4780-9364-b5d8323ec50d" providerId="ADAL" clId="{74B85A1C-3F89-447F-BB10-160DA5B5EB87}" dt="2025-12-11T23:35:39.615" v="5042" actId="20577"/>
          <ac:spMkLst>
            <pc:docMk/>
            <pc:sldMk cId="627284823" sldId="430"/>
            <ac:spMk id="7" creationId="{35079BB7-7D8C-D59D-C61F-9823ED8F5704}"/>
          </ac:spMkLst>
        </pc:spChg>
      </pc:sldChg>
      <pc:sldChg chg="modSp mod">
        <pc:chgData name="Federico  Dattila" userId="3fbddd6b-c98a-4780-9364-b5d8323ec50d" providerId="ADAL" clId="{74B85A1C-3F89-447F-BB10-160DA5B5EB87}" dt="2025-12-11T23:37:16.878" v="5092" actId="20577"/>
        <pc:sldMkLst>
          <pc:docMk/>
          <pc:sldMk cId="2846254638" sldId="431"/>
        </pc:sldMkLst>
        <pc:spChg chg="mod">
          <ac:chgData name="Federico  Dattila" userId="3fbddd6b-c98a-4780-9364-b5d8323ec50d" providerId="ADAL" clId="{74B85A1C-3F89-447F-BB10-160DA5B5EB87}" dt="2025-12-11T23:37:16.878" v="5092" actId="20577"/>
          <ac:spMkLst>
            <pc:docMk/>
            <pc:sldMk cId="2846254638" sldId="431"/>
            <ac:spMk id="2" creationId="{0D752ABF-D7C3-F8C6-30D1-6DA21C875BE6}"/>
          </ac:spMkLst>
        </pc:spChg>
      </pc:sldChg>
      <pc:sldChg chg="modSp mod">
        <pc:chgData name="Federico  Dattila" userId="3fbddd6b-c98a-4780-9364-b5d8323ec50d" providerId="ADAL" clId="{74B85A1C-3F89-447F-BB10-160DA5B5EB87}" dt="2025-12-11T23:36:18.595" v="5061" actId="1037"/>
        <pc:sldMkLst>
          <pc:docMk/>
          <pc:sldMk cId="903209563" sldId="437"/>
        </pc:sldMkLst>
        <pc:spChg chg="mod">
          <ac:chgData name="Federico  Dattila" userId="3fbddd6b-c98a-4780-9364-b5d8323ec50d" providerId="ADAL" clId="{74B85A1C-3F89-447F-BB10-160DA5B5EB87}" dt="2025-12-11T23:36:18.595" v="5061" actId="1037"/>
          <ac:spMkLst>
            <pc:docMk/>
            <pc:sldMk cId="903209563" sldId="437"/>
            <ac:spMk id="5" creationId="{A069FB77-7077-8294-C41B-AC5059C66A4D}"/>
          </ac:spMkLst>
        </pc:spChg>
      </pc:sldChg>
      <pc:sldChg chg="modSp mod">
        <pc:chgData name="Federico  Dattila" userId="3fbddd6b-c98a-4780-9364-b5d8323ec50d" providerId="ADAL" clId="{74B85A1C-3F89-447F-BB10-160DA5B5EB87}" dt="2025-12-11T23:37:02.838" v="5081" actId="20577"/>
        <pc:sldMkLst>
          <pc:docMk/>
          <pc:sldMk cId="2336282708" sldId="438"/>
        </pc:sldMkLst>
        <pc:spChg chg="mod">
          <ac:chgData name="Federico  Dattila" userId="3fbddd6b-c98a-4780-9364-b5d8323ec50d" providerId="ADAL" clId="{74B85A1C-3F89-447F-BB10-160DA5B5EB87}" dt="2025-12-11T23:37:02.838" v="5081" actId="20577"/>
          <ac:spMkLst>
            <pc:docMk/>
            <pc:sldMk cId="2336282708" sldId="438"/>
            <ac:spMk id="5" creationId="{9C3F8AA8-9B96-108E-F1F4-EC1AE646287B}"/>
          </ac:spMkLst>
        </pc:spChg>
      </pc:sldChg>
      <pc:sldChg chg="modSp mod">
        <pc:chgData name="Federico  Dattila" userId="3fbddd6b-c98a-4780-9364-b5d8323ec50d" providerId="ADAL" clId="{74B85A1C-3F89-447F-BB10-160DA5B5EB87}" dt="2025-12-11T23:37:08.830" v="5083" actId="20577"/>
        <pc:sldMkLst>
          <pc:docMk/>
          <pc:sldMk cId="1396495952" sldId="439"/>
        </pc:sldMkLst>
        <pc:spChg chg="mod">
          <ac:chgData name="Federico  Dattila" userId="3fbddd6b-c98a-4780-9364-b5d8323ec50d" providerId="ADAL" clId="{74B85A1C-3F89-447F-BB10-160DA5B5EB87}" dt="2025-12-11T23:37:08.830" v="5083" actId="20577"/>
          <ac:spMkLst>
            <pc:docMk/>
            <pc:sldMk cId="1396495952" sldId="439"/>
            <ac:spMk id="10" creationId="{757E5839-6BB2-FAD4-3F7F-0F35C717553A}"/>
          </ac:spMkLst>
        </pc:spChg>
      </pc:sldChg>
      <pc:sldChg chg="modSp mod">
        <pc:chgData name="Federico  Dattila" userId="3fbddd6b-c98a-4780-9364-b5d8323ec50d" providerId="ADAL" clId="{74B85A1C-3F89-447F-BB10-160DA5B5EB87}" dt="2025-12-11T23:37:37.637" v="5103" actId="20577"/>
        <pc:sldMkLst>
          <pc:docMk/>
          <pc:sldMk cId="366459397" sldId="440"/>
        </pc:sldMkLst>
        <pc:spChg chg="mod">
          <ac:chgData name="Federico  Dattila" userId="3fbddd6b-c98a-4780-9364-b5d8323ec50d" providerId="ADAL" clId="{74B85A1C-3F89-447F-BB10-160DA5B5EB87}" dt="2025-12-11T23:37:37.637" v="5103" actId="20577"/>
          <ac:spMkLst>
            <pc:docMk/>
            <pc:sldMk cId="366459397" sldId="440"/>
            <ac:spMk id="5" creationId="{8CF980E6-0BAE-C080-551C-5E9003E749A8}"/>
          </ac:spMkLst>
        </pc:spChg>
      </pc:sldChg>
      <pc:sldChg chg="addSp delSp modSp mod">
        <pc:chgData name="Federico  Dattila" userId="3fbddd6b-c98a-4780-9364-b5d8323ec50d" providerId="ADAL" clId="{74B85A1C-3F89-447F-BB10-160DA5B5EB87}" dt="2025-12-11T23:37:49.067" v="5105"/>
        <pc:sldMkLst>
          <pc:docMk/>
          <pc:sldMk cId="757443789" sldId="441"/>
        </pc:sldMkLst>
        <pc:spChg chg="del">
          <ac:chgData name="Federico  Dattila" userId="3fbddd6b-c98a-4780-9364-b5d8323ec50d" providerId="ADAL" clId="{74B85A1C-3F89-447F-BB10-160DA5B5EB87}" dt="2025-12-11T23:37:43.981" v="5104" actId="478"/>
          <ac:spMkLst>
            <pc:docMk/>
            <pc:sldMk cId="757443789" sldId="441"/>
            <ac:spMk id="5" creationId="{41EFDC14-4157-710A-AF00-5FC3EC1B5D65}"/>
          </ac:spMkLst>
        </pc:spChg>
        <pc:spChg chg="add mod">
          <ac:chgData name="Federico  Dattila" userId="3fbddd6b-c98a-4780-9364-b5d8323ec50d" providerId="ADAL" clId="{74B85A1C-3F89-447F-BB10-160DA5B5EB87}" dt="2025-12-11T23:37:49.067" v="5105"/>
          <ac:spMkLst>
            <pc:docMk/>
            <pc:sldMk cId="757443789" sldId="441"/>
            <ac:spMk id="7" creationId="{37B5FC68-0905-C62F-A7C5-0D40C4B768FE}"/>
          </ac:spMkLst>
        </pc:spChg>
      </pc:sldChg>
      <pc:sldChg chg="addSp delSp modSp mod">
        <pc:chgData name="Federico  Dattila" userId="3fbddd6b-c98a-4780-9364-b5d8323ec50d" providerId="ADAL" clId="{74B85A1C-3F89-447F-BB10-160DA5B5EB87}" dt="2025-12-11T23:37:57.926" v="5107"/>
        <pc:sldMkLst>
          <pc:docMk/>
          <pc:sldMk cId="3367802673" sldId="442"/>
        </pc:sldMkLst>
        <pc:spChg chg="del">
          <ac:chgData name="Federico  Dattila" userId="3fbddd6b-c98a-4780-9364-b5d8323ec50d" providerId="ADAL" clId="{74B85A1C-3F89-447F-BB10-160DA5B5EB87}" dt="2025-12-11T23:37:57.103" v="5106" actId="478"/>
          <ac:spMkLst>
            <pc:docMk/>
            <pc:sldMk cId="3367802673" sldId="442"/>
            <ac:spMk id="5" creationId="{A1125270-3B72-71F0-2007-5A09AF71F003}"/>
          </ac:spMkLst>
        </pc:spChg>
        <pc:spChg chg="add mod">
          <ac:chgData name="Federico  Dattila" userId="3fbddd6b-c98a-4780-9364-b5d8323ec50d" providerId="ADAL" clId="{74B85A1C-3F89-447F-BB10-160DA5B5EB87}" dt="2025-12-11T23:37:57.926" v="5107"/>
          <ac:spMkLst>
            <pc:docMk/>
            <pc:sldMk cId="3367802673" sldId="442"/>
            <ac:spMk id="6" creationId="{D13BFD6C-7E15-EAA8-600A-D52F5FF8A0B5}"/>
          </ac:spMkLst>
        </pc:spChg>
      </pc:sldChg>
      <pc:sldChg chg="addSp modSp mod modAnim">
        <pc:chgData name="Federico  Dattila" userId="3fbddd6b-c98a-4780-9364-b5d8323ec50d" providerId="ADAL" clId="{74B85A1C-3F89-447F-BB10-160DA5B5EB87}" dt="2025-12-11T23:39:32.991" v="5124"/>
        <pc:sldMkLst>
          <pc:docMk/>
          <pc:sldMk cId="989541176" sldId="444"/>
        </pc:sldMkLst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2" creationId="{7C259558-6A21-29A0-26C3-A00A418AB449}"/>
          </ac:spMkLst>
        </pc:spChg>
        <pc:spChg chg="add mod">
          <ac:chgData name="Federico  Dattila" userId="3fbddd6b-c98a-4780-9364-b5d8323ec50d" providerId="ADAL" clId="{74B85A1C-3F89-447F-BB10-160DA5B5EB87}" dt="2025-12-11T18:02:05.611" v="1291" actId="14100"/>
          <ac:spMkLst>
            <pc:docMk/>
            <pc:sldMk cId="989541176" sldId="444"/>
            <ac:spMk id="3" creationId="{95A06DE6-B764-A434-5855-E09003A57B87}"/>
          </ac:spMkLst>
        </pc:spChg>
        <pc:spChg chg="mod">
          <ac:chgData name="Federico  Dattila" userId="3fbddd6b-c98a-4780-9364-b5d8323ec50d" providerId="ADAL" clId="{74B85A1C-3F89-447F-BB10-160DA5B5EB87}" dt="2025-12-11T18:04:54.576" v="1405" actId="207"/>
          <ac:spMkLst>
            <pc:docMk/>
            <pc:sldMk cId="989541176" sldId="444"/>
            <ac:spMk id="7" creationId="{C2B2C9FE-C628-3B48-3304-9C56DA979995}"/>
          </ac:spMkLst>
        </pc:spChg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8" creationId="{395FEE60-E7DC-9486-7627-92C6CC8589D1}"/>
          </ac:spMkLst>
        </pc:spChg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9" creationId="{62735A20-ADC2-2CE2-A5FD-F04420DEA36F}"/>
          </ac:spMkLst>
        </pc:spChg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12" creationId="{2E704741-B679-7697-6E61-2F2204432F98}"/>
          </ac:spMkLst>
        </pc:spChg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13" creationId="{FAF46E8B-1ED8-92CD-5110-A1803F890F06}"/>
          </ac:spMkLst>
        </pc:spChg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14" creationId="{FABFE788-C8D0-0BD3-8DB2-70E03425B545}"/>
          </ac:spMkLst>
        </pc:spChg>
        <pc:spChg chg="mod">
          <ac:chgData name="Federico  Dattila" userId="3fbddd6b-c98a-4780-9364-b5d8323ec50d" providerId="ADAL" clId="{74B85A1C-3F89-447F-BB10-160DA5B5EB87}" dt="2025-12-11T18:01:03.311" v="1236" actId="1036"/>
          <ac:spMkLst>
            <pc:docMk/>
            <pc:sldMk cId="989541176" sldId="444"/>
            <ac:spMk id="15" creationId="{2F172E55-C2B7-B960-94AE-1D2595B860DC}"/>
          </ac:spMkLst>
        </pc:spChg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16" creationId="{588F0759-5FE2-97B2-590A-16594A2351A6}"/>
          </ac:spMkLst>
        </pc:spChg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17" creationId="{0D664798-003B-1110-C09E-4B4B5129127C}"/>
          </ac:spMkLst>
        </pc:spChg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18" creationId="{B941EEB5-C3F8-C24D-26C7-1937D76FF02E}"/>
          </ac:spMkLst>
        </pc:spChg>
        <pc:spChg chg="mod">
          <ac:chgData name="Federico  Dattila" userId="3fbddd6b-c98a-4780-9364-b5d8323ec50d" providerId="ADAL" clId="{74B85A1C-3F89-447F-BB10-160DA5B5EB87}" dt="2025-12-11T18:02:24.051" v="1303" actId="1036"/>
          <ac:spMkLst>
            <pc:docMk/>
            <pc:sldMk cId="989541176" sldId="444"/>
            <ac:spMk id="22" creationId="{D6BED52A-067C-7560-E5DA-85EABD0C6C86}"/>
          </ac:spMkLst>
        </pc:spChg>
        <pc:picChg chg="mod">
          <ac:chgData name="Federico  Dattila" userId="3fbddd6b-c98a-4780-9364-b5d8323ec50d" providerId="ADAL" clId="{74B85A1C-3F89-447F-BB10-160DA5B5EB87}" dt="2025-12-11T18:04:40.412" v="1404" actId="29295"/>
          <ac:picMkLst>
            <pc:docMk/>
            <pc:sldMk cId="989541176" sldId="444"/>
            <ac:picMk id="11" creationId="{D4C1CFB2-D58A-6459-606E-367BB66C5748}"/>
          </ac:picMkLst>
        </pc:picChg>
      </pc:sldChg>
      <pc:sldChg chg="addSp delSp modSp mod">
        <pc:chgData name="Federico  Dattila" userId="3fbddd6b-c98a-4780-9364-b5d8323ec50d" providerId="ADAL" clId="{74B85A1C-3F89-447F-BB10-160DA5B5EB87}" dt="2025-12-11T23:38:06.639" v="5109"/>
        <pc:sldMkLst>
          <pc:docMk/>
          <pc:sldMk cId="3505381904" sldId="445"/>
        </pc:sldMkLst>
        <pc:spChg chg="add mod">
          <ac:chgData name="Federico  Dattila" userId="3fbddd6b-c98a-4780-9364-b5d8323ec50d" providerId="ADAL" clId="{74B85A1C-3F89-447F-BB10-160DA5B5EB87}" dt="2025-12-11T23:38:06.639" v="5109"/>
          <ac:spMkLst>
            <pc:docMk/>
            <pc:sldMk cId="3505381904" sldId="445"/>
            <ac:spMk id="3" creationId="{B9B52C4F-0AFC-2A3E-CD83-29433113D758}"/>
          </ac:spMkLst>
        </pc:spChg>
        <pc:spChg chg="del">
          <ac:chgData name="Federico  Dattila" userId="3fbddd6b-c98a-4780-9364-b5d8323ec50d" providerId="ADAL" clId="{74B85A1C-3F89-447F-BB10-160DA5B5EB87}" dt="2025-12-11T17:59:14.163" v="1052" actId="478"/>
          <ac:spMkLst>
            <pc:docMk/>
            <pc:sldMk cId="3505381904" sldId="445"/>
            <ac:spMk id="3" creationId="{C14E0972-AC29-5C81-F763-3A0C85C400DE}"/>
          </ac:spMkLst>
        </pc:spChg>
        <pc:spChg chg="del">
          <ac:chgData name="Federico  Dattila" userId="3fbddd6b-c98a-4780-9364-b5d8323ec50d" providerId="ADAL" clId="{74B85A1C-3F89-447F-BB10-160DA5B5EB87}" dt="2025-12-11T23:38:05.076" v="5108" actId="478"/>
          <ac:spMkLst>
            <pc:docMk/>
            <pc:sldMk cId="3505381904" sldId="445"/>
            <ac:spMk id="5" creationId="{6BFD09FC-DE3D-8E2F-2140-CA42867FCAF8}"/>
          </ac:spMkLst>
        </pc:spChg>
      </pc:sldChg>
      <pc:sldChg chg="modSp mod">
        <pc:chgData name="Federico  Dattila" userId="3fbddd6b-c98a-4780-9364-b5d8323ec50d" providerId="ADAL" clId="{74B85A1C-3F89-447F-BB10-160DA5B5EB87}" dt="2025-12-11T23:35:17.910" v="5028" actId="20577"/>
        <pc:sldMkLst>
          <pc:docMk/>
          <pc:sldMk cId="387353809" sldId="446"/>
        </pc:sldMkLst>
        <pc:spChg chg="mod">
          <ac:chgData name="Federico  Dattila" userId="3fbddd6b-c98a-4780-9364-b5d8323ec50d" providerId="ADAL" clId="{74B85A1C-3F89-447F-BB10-160DA5B5EB87}" dt="2025-12-11T23:35:17.910" v="5028" actId="20577"/>
          <ac:spMkLst>
            <pc:docMk/>
            <pc:sldMk cId="387353809" sldId="446"/>
            <ac:spMk id="7" creationId="{68517BA1-C5A6-22D3-FC9F-C62029E40F99}"/>
          </ac:spMkLst>
        </pc:spChg>
      </pc:sldChg>
      <pc:sldChg chg="addSp delSp modSp mod ord">
        <pc:chgData name="Federico  Dattila" userId="3fbddd6b-c98a-4780-9364-b5d8323ec50d" providerId="ADAL" clId="{74B85A1C-3F89-447F-BB10-160DA5B5EB87}" dt="2025-12-11T23:38:14.293" v="5113"/>
        <pc:sldMkLst>
          <pc:docMk/>
          <pc:sldMk cId="3134450813" sldId="447"/>
        </pc:sldMkLst>
        <pc:spChg chg="del">
          <ac:chgData name="Federico  Dattila" userId="3fbddd6b-c98a-4780-9364-b5d8323ec50d" providerId="ADAL" clId="{74B85A1C-3F89-447F-BB10-160DA5B5EB87}" dt="2025-12-11T23:38:10.654" v="5110" actId="478"/>
          <ac:spMkLst>
            <pc:docMk/>
            <pc:sldMk cId="3134450813" sldId="447"/>
            <ac:spMk id="5" creationId="{4EA5BE6F-ACE7-427D-8BF1-BE32DE7ACC70}"/>
          </ac:spMkLst>
        </pc:spChg>
        <pc:spChg chg="add mod">
          <ac:chgData name="Federico  Dattila" userId="3fbddd6b-c98a-4780-9364-b5d8323ec50d" providerId="ADAL" clId="{74B85A1C-3F89-447F-BB10-160DA5B5EB87}" dt="2025-12-11T23:38:11.348" v="5111"/>
          <ac:spMkLst>
            <pc:docMk/>
            <pc:sldMk cId="3134450813" sldId="447"/>
            <ac:spMk id="6" creationId="{162F4A85-7933-894B-963E-BA566653EFA0}"/>
          </ac:spMkLst>
        </pc:spChg>
      </pc:sldChg>
      <pc:sldChg chg="modSp mod">
        <pc:chgData name="Federico  Dattila" userId="3fbddd6b-c98a-4780-9364-b5d8323ec50d" providerId="ADAL" clId="{74B85A1C-3F89-447F-BB10-160DA5B5EB87}" dt="2025-12-11T23:34:39.257" v="5019" actId="20577"/>
        <pc:sldMkLst>
          <pc:docMk/>
          <pc:sldMk cId="561130559" sldId="448"/>
        </pc:sldMkLst>
        <pc:spChg chg="mod">
          <ac:chgData name="Federico  Dattila" userId="3fbddd6b-c98a-4780-9364-b5d8323ec50d" providerId="ADAL" clId="{74B85A1C-3F89-447F-BB10-160DA5B5EB87}" dt="2025-12-11T23:34:39.257" v="5019" actId="20577"/>
          <ac:spMkLst>
            <pc:docMk/>
            <pc:sldMk cId="561130559" sldId="448"/>
            <ac:spMk id="5" creationId="{D8E3AEF5-7F1F-FA23-74E8-5EEAC1741BEA}"/>
          </ac:spMkLst>
        </pc:spChg>
      </pc:sldChg>
      <pc:sldChg chg="del">
        <pc:chgData name="Federico  Dattila" userId="3fbddd6b-c98a-4780-9364-b5d8323ec50d" providerId="ADAL" clId="{74B85A1C-3F89-447F-BB10-160DA5B5EB87}" dt="2025-12-11T17:33:26.608" v="134" actId="47"/>
        <pc:sldMkLst>
          <pc:docMk/>
          <pc:sldMk cId="48687147" sldId="449"/>
        </pc:sldMkLst>
      </pc:sldChg>
      <pc:sldChg chg="add setBg">
        <pc:chgData name="Federico  Dattila" userId="3fbddd6b-c98a-4780-9364-b5d8323ec50d" providerId="ADAL" clId="{74B85A1C-3F89-447F-BB10-160DA5B5EB87}" dt="2025-12-11T17:32:13.112" v="123"/>
        <pc:sldMkLst>
          <pc:docMk/>
          <pc:sldMk cId="1742507766" sldId="450"/>
        </pc:sldMkLst>
      </pc:sldChg>
      <pc:sldChg chg="addSp delSp modSp add mod setBg">
        <pc:chgData name="Federico  Dattila" userId="3fbddd6b-c98a-4780-9364-b5d8323ec50d" providerId="ADAL" clId="{74B85A1C-3F89-447F-BB10-160DA5B5EB87}" dt="2025-12-11T17:53:42.845" v="851" actId="20577"/>
        <pc:sldMkLst>
          <pc:docMk/>
          <pc:sldMk cId="3549697822" sldId="451"/>
        </pc:sldMkLst>
        <pc:spChg chg="mod">
          <ac:chgData name="Federico  Dattila" userId="3fbddd6b-c98a-4780-9364-b5d8323ec50d" providerId="ADAL" clId="{74B85A1C-3F89-447F-BB10-160DA5B5EB87}" dt="2025-12-11T17:53:42.845" v="851" actId="20577"/>
          <ac:spMkLst>
            <pc:docMk/>
            <pc:sldMk cId="3549697822" sldId="451"/>
            <ac:spMk id="2" creationId="{B0A17E4D-2CEE-1028-5541-3A7D90F399FE}"/>
          </ac:spMkLst>
        </pc:spChg>
        <pc:spChg chg="mod">
          <ac:chgData name="Federico  Dattila" userId="3fbddd6b-c98a-4780-9364-b5d8323ec50d" providerId="ADAL" clId="{74B85A1C-3F89-447F-BB10-160DA5B5EB87}" dt="2025-12-11T17:51:06.792" v="758" actId="58"/>
          <ac:spMkLst>
            <pc:docMk/>
            <pc:sldMk cId="3549697822" sldId="451"/>
            <ac:spMk id="3" creationId="{B187FA38-C389-67F0-F031-1B6E6378D8F2}"/>
          </ac:spMkLst>
        </pc:spChg>
        <pc:picChg chg="del">
          <ac:chgData name="Federico  Dattila" userId="3fbddd6b-c98a-4780-9364-b5d8323ec50d" providerId="ADAL" clId="{74B85A1C-3F89-447F-BB10-160DA5B5EB87}" dt="2025-12-11T17:51:25.097" v="759" actId="478"/>
          <ac:picMkLst>
            <pc:docMk/>
            <pc:sldMk cId="3549697822" sldId="451"/>
            <ac:picMk id="5" creationId="{1B266BC4-08D5-D210-99C0-4778D581D7FF}"/>
          </ac:picMkLst>
        </pc:picChg>
        <pc:picChg chg="add mod modCrop">
          <ac:chgData name="Federico  Dattila" userId="3fbddd6b-c98a-4780-9364-b5d8323ec50d" providerId="ADAL" clId="{74B85A1C-3F89-447F-BB10-160DA5B5EB87}" dt="2025-12-11T17:52:18.144" v="842" actId="732"/>
          <ac:picMkLst>
            <pc:docMk/>
            <pc:sldMk cId="3549697822" sldId="451"/>
            <ac:picMk id="6" creationId="{9E2E90EC-7E39-25EB-12E2-9F988DB5D21C}"/>
          </ac:picMkLst>
        </pc:picChg>
      </pc:sldChg>
      <pc:sldChg chg="addSp delSp modSp add mod addAnim delAnim modAnim">
        <pc:chgData name="Federico  Dattila" userId="3fbddd6b-c98a-4780-9364-b5d8323ec50d" providerId="ADAL" clId="{74B85A1C-3F89-447F-BB10-160DA5B5EB87}" dt="2025-12-11T23:31:45.723" v="4927"/>
        <pc:sldMkLst>
          <pc:docMk/>
          <pc:sldMk cId="1178979599" sldId="452"/>
        </pc:sldMkLst>
        <pc:spChg chg="mod">
          <ac:chgData name="Federico  Dattila" userId="3fbddd6b-c98a-4780-9364-b5d8323ec50d" providerId="ADAL" clId="{74B85A1C-3F89-447F-BB10-160DA5B5EB87}" dt="2025-12-11T17:58:32.679" v="1047" actId="20577"/>
          <ac:spMkLst>
            <pc:docMk/>
            <pc:sldMk cId="1178979599" sldId="452"/>
            <ac:spMk id="2" creationId="{8D98FF84-A882-ED22-B136-3989BED76533}"/>
          </ac:spMkLst>
        </pc:spChg>
        <pc:spChg chg="del mod">
          <ac:chgData name="Federico  Dattila" userId="3fbddd6b-c98a-4780-9364-b5d8323ec50d" providerId="ADAL" clId="{74B85A1C-3F89-447F-BB10-160DA5B5EB87}" dt="2025-12-11T22:08:40.518" v="2948" actId="478"/>
          <ac:spMkLst>
            <pc:docMk/>
            <pc:sldMk cId="1178979599" sldId="452"/>
            <ac:spMk id="5" creationId="{B7549BD0-C573-DAB4-88A4-AF9380F29DC6}"/>
          </ac:spMkLst>
        </pc:spChg>
        <pc:spChg chg="del">
          <ac:chgData name="Federico  Dattila" userId="3fbddd6b-c98a-4780-9364-b5d8323ec50d" providerId="ADAL" clId="{74B85A1C-3F89-447F-BB10-160DA5B5EB87}" dt="2025-12-11T17:58:10.113" v="969" actId="478"/>
          <ac:spMkLst>
            <pc:docMk/>
            <pc:sldMk cId="1178979599" sldId="452"/>
            <ac:spMk id="8" creationId="{BFE0D747-4EBF-8117-3D2A-42CDA51CE21B}"/>
          </ac:spMkLst>
        </pc:spChg>
        <pc:spChg chg="add mod">
          <ac:chgData name="Federico  Dattila" userId="3fbddd6b-c98a-4780-9364-b5d8323ec50d" providerId="ADAL" clId="{74B85A1C-3F89-447F-BB10-160DA5B5EB87}" dt="2025-12-11T23:30:10.235" v="4883" actId="20577"/>
          <ac:spMkLst>
            <pc:docMk/>
            <pc:sldMk cId="1178979599" sldId="452"/>
            <ac:spMk id="9" creationId="{202C3CD6-6417-5681-804F-864B269F435F}"/>
          </ac:spMkLst>
        </pc:spChg>
        <pc:spChg chg="add del mod">
          <ac:chgData name="Federico  Dattila" userId="3fbddd6b-c98a-4780-9364-b5d8323ec50d" providerId="ADAL" clId="{74B85A1C-3F89-447F-BB10-160DA5B5EB87}" dt="2025-12-11T22:08:46.923" v="2951" actId="478"/>
          <ac:spMkLst>
            <pc:docMk/>
            <pc:sldMk cId="1178979599" sldId="452"/>
            <ac:spMk id="10" creationId="{F799EF59-F29C-CE19-053E-664EBFF668A9}"/>
          </ac:spMkLst>
        </pc:spChg>
        <pc:spChg chg="add mod">
          <ac:chgData name="Federico  Dattila" userId="3fbddd6b-c98a-4780-9364-b5d8323ec50d" providerId="ADAL" clId="{74B85A1C-3F89-447F-BB10-160DA5B5EB87}" dt="2025-12-11T23:30:45.895" v="4894" actId="6549"/>
          <ac:spMkLst>
            <pc:docMk/>
            <pc:sldMk cId="1178979599" sldId="452"/>
            <ac:spMk id="11" creationId="{2484664F-A318-F4F4-185F-76F4755113B5}"/>
          </ac:spMkLst>
        </pc:spChg>
        <pc:spChg chg="del">
          <ac:chgData name="Federico  Dattila" userId="3fbddd6b-c98a-4780-9364-b5d8323ec50d" providerId="ADAL" clId="{74B85A1C-3F89-447F-BB10-160DA5B5EB87}" dt="2025-12-11T17:58:10.113" v="969" actId="478"/>
          <ac:spMkLst>
            <pc:docMk/>
            <pc:sldMk cId="1178979599" sldId="452"/>
            <ac:spMk id="11" creationId="{9C57646F-73D7-0247-626B-BBB80F048574}"/>
          </ac:spMkLst>
        </pc:spChg>
        <pc:spChg chg="add mod">
          <ac:chgData name="Federico  Dattila" userId="3fbddd6b-c98a-4780-9364-b5d8323ec50d" providerId="ADAL" clId="{74B85A1C-3F89-447F-BB10-160DA5B5EB87}" dt="2025-12-11T23:31:09.212" v="4922" actId="1036"/>
          <ac:spMkLst>
            <pc:docMk/>
            <pc:sldMk cId="1178979599" sldId="452"/>
            <ac:spMk id="13" creationId="{225FBE11-7787-C080-E068-208413C4A8B8}"/>
          </ac:spMkLst>
        </pc:spChg>
        <pc:spChg chg="del">
          <ac:chgData name="Federico  Dattila" userId="3fbddd6b-c98a-4780-9364-b5d8323ec50d" providerId="ADAL" clId="{74B85A1C-3F89-447F-BB10-160DA5B5EB87}" dt="2025-12-11T17:58:10.113" v="969" actId="478"/>
          <ac:spMkLst>
            <pc:docMk/>
            <pc:sldMk cId="1178979599" sldId="452"/>
            <ac:spMk id="15" creationId="{A65CF1F8-79F1-F169-B1C4-504CFE836052}"/>
          </ac:spMkLst>
        </pc:spChg>
        <pc:spChg chg="add mod">
          <ac:chgData name="Federico  Dattila" userId="3fbddd6b-c98a-4780-9364-b5d8323ec50d" providerId="ADAL" clId="{74B85A1C-3F89-447F-BB10-160DA5B5EB87}" dt="2025-12-11T18:27:15.316" v="2508" actId="20577"/>
          <ac:spMkLst>
            <pc:docMk/>
            <pc:sldMk cId="1178979599" sldId="452"/>
            <ac:spMk id="20" creationId="{AF97AF0B-6A35-1475-155F-308A8C73848B}"/>
          </ac:spMkLst>
        </pc:spChg>
        <pc:spChg chg="add mod">
          <ac:chgData name="Federico  Dattila" userId="3fbddd6b-c98a-4780-9364-b5d8323ec50d" providerId="ADAL" clId="{74B85A1C-3F89-447F-BB10-160DA5B5EB87}" dt="2025-12-11T18:28:38.304" v="2574" actId="20577"/>
          <ac:spMkLst>
            <pc:docMk/>
            <pc:sldMk cId="1178979599" sldId="452"/>
            <ac:spMk id="21" creationId="{EA6E3593-29A3-4FA1-8C93-9A9297467B4A}"/>
          </ac:spMkLst>
        </pc:spChg>
        <pc:spChg chg="add mod">
          <ac:chgData name="Federico  Dattila" userId="3fbddd6b-c98a-4780-9364-b5d8323ec50d" providerId="ADAL" clId="{74B85A1C-3F89-447F-BB10-160DA5B5EB87}" dt="2025-12-11T18:28:55.872" v="2622" actId="20577"/>
          <ac:spMkLst>
            <pc:docMk/>
            <pc:sldMk cId="1178979599" sldId="452"/>
            <ac:spMk id="22" creationId="{29FC63CB-7606-E372-69EB-D690A238CB81}"/>
          </ac:spMkLst>
        </pc:spChg>
        <pc:picChg chg="add mod">
          <ac:chgData name="Federico  Dattila" userId="3fbddd6b-c98a-4780-9364-b5d8323ec50d" providerId="ADAL" clId="{74B85A1C-3F89-447F-BB10-160DA5B5EB87}" dt="2025-12-11T22:07:43.386" v="2947" actId="1035"/>
          <ac:picMkLst>
            <pc:docMk/>
            <pc:sldMk cId="1178979599" sldId="452"/>
            <ac:picMk id="6" creationId="{69B85FA9-BFFF-933E-21EA-E5125BCB9C2B}"/>
          </ac:picMkLst>
        </pc:picChg>
        <pc:picChg chg="del">
          <ac:chgData name="Federico  Dattila" userId="3fbddd6b-c98a-4780-9364-b5d8323ec50d" providerId="ADAL" clId="{74B85A1C-3F89-447F-BB10-160DA5B5EB87}" dt="2025-12-11T17:58:10.113" v="969" actId="478"/>
          <ac:picMkLst>
            <pc:docMk/>
            <pc:sldMk cId="1178979599" sldId="452"/>
            <ac:picMk id="7" creationId="{28B6532C-B5B8-B21D-5C7A-9F1483F787B3}"/>
          </ac:picMkLst>
        </pc:picChg>
        <pc:picChg chg="add mod">
          <ac:chgData name="Federico  Dattila" userId="3fbddd6b-c98a-4780-9364-b5d8323ec50d" providerId="ADAL" clId="{74B85A1C-3F89-447F-BB10-160DA5B5EB87}" dt="2025-12-11T22:07:43.386" v="2947" actId="1035"/>
          <ac:picMkLst>
            <pc:docMk/>
            <pc:sldMk cId="1178979599" sldId="452"/>
            <ac:picMk id="7" creationId="{5CAD6955-435E-F770-D99D-9B2192E53441}"/>
          </ac:picMkLst>
        </pc:picChg>
        <pc:picChg chg="del">
          <ac:chgData name="Federico  Dattila" userId="3fbddd6b-c98a-4780-9364-b5d8323ec50d" providerId="ADAL" clId="{74B85A1C-3F89-447F-BB10-160DA5B5EB87}" dt="2025-12-11T17:58:10.113" v="969" actId="478"/>
          <ac:picMkLst>
            <pc:docMk/>
            <pc:sldMk cId="1178979599" sldId="452"/>
            <ac:picMk id="10" creationId="{2711CA94-9C89-6501-2DA2-537AA1AE6DD8}"/>
          </ac:picMkLst>
        </pc:picChg>
        <pc:picChg chg="del">
          <ac:chgData name="Federico  Dattila" userId="3fbddd6b-c98a-4780-9364-b5d8323ec50d" providerId="ADAL" clId="{74B85A1C-3F89-447F-BB10-160DA5B5EB87}" dt="2025-12-11T17:58:10.113" v="969" actId="478"/>
          <ac:picMkLst>
            <pc:docMk/>
            <pc:sldMk cId="1178979599" sldId="452"/>
            <ac:picMk id="13" creationId="{2111FD91-5007-E9D2-8C92-AFC38207601D}"/>
          </ac:picMkLst>
        </pc:picChg>
        <pc:picChg chg="add del mod">
          <ac:chgData name="Federico  Dattila" userId="3fbddd6b-c98a-4780-9364-b5d8323ec50d" providerId="ADAL" clId="{74B85A1C-3F89-447F-BB10-160DA5B5EB87}" dt="2025-12-11T18:25:13.717" v="2381" actId="21"/>
          <ac:picMkLst>
            <pc:docMk/>
            <pc:sldMk cId="1178979599" sldId="452"/>
            <ac:picMk id="14" creationId="{7C5022F3-72D6-8A70-6527-E0E5250347F1}"/>
          </ac:picMkLst>
        </pc:picChg>
        <pc:picChg chg="add del mod">
          <ac:chgData name="Federico  Dattila" userId="3fbddd6b-c98a-4780-9364-b5d8323ec50d" providerId="ADAL" clId="{74B85A1C-3F89-447F-BB10-160DA5B5EB87}" dt="2025-12-11T18:25:23.573" v="2392" actId="21"/>
          <ac:picMkLst>
            <pc:docMk/>
            <pc:sldMk cId="1178979599" sldId="452"/>
            <ac:picMk id="17" creationId="{9CE6E55D-9471-82D6-2214-25C5101B4ECE}"/>
          </ac:picMkLst>
        </pc:picChg>
        <pc:picChg chg="add mod">
          <ac:chgData name="Federico  Dattila" userId="3fbddd6b-c98a-4780-9364-b5d8323ec50d" providerId="ADAL" clId="{74B85A1C-3F89-447F-BB10-160DA5B5EB87}" dt="2025-12-11T18:27:46.017" v="2535" actId="1035"/>
          <ac:picMkLst>
            <pc:docMk/>
            <pc:sldMk cId="1178979599" sldId="452"/>
            <ac:picMk id="18" creationId="{7C5022F3-72D6-8A70-6527-E0E5250347F1}"/>
          </ac:picMkLst>
        </pc:picChg>
        <pc:picChg chg="add mod">
          <ac:chgData name="Federico  Dattila" userId="3fbddd6b-c98a-4780-9364-b5d8323ec50d" providerId="ADAL" clId="{74B85A1C-3F89-447F-BB10-160DA5B5EB87}" dt="2025-12-11T18:27:49.354" v="2545" actId="1036"/>
          <ac:picMkLst>
            <pc:docMk/>
            <pc:sldMk cId="1178979599" sldId="452"/>
            <ac:picMk id="19" creationId="{9CE6E55D-9471-82D6-2214-25C5101B4ECE}"/>
          </ac:picMkLst>
        </pc:picChg>
      </pc:sldChg>
      <pc:sldChg chg="new del">
        <pc:chgData name="Federico  Dattila" userId="3fbddd6b-c98a-4780-9364-b5d8323ec50d" providerId="ADAL" clId="{74B85A1C-3F89-447F-BB10-160DA5B5EB87}" dt="2025-12-11T17:56:19.657" v="925" actId="47"/>
        <pc:sldMkLst>
          <pc:docMk/>
          <pc:sldMk cId="1552693330" sldId="452"/>
        </pc:sldMkLst>
      </pc:sldChg>
      <pc:sldChg chg="addSp delSp modSp add mod delAnim modAnim">
        <pc:chgData name="Federico  Dattila" userId="3fbddd6b-c98a-4780-9364-b5d8323ec50d" providerId="ADAL" clId="{74B85A1C-3F89-447F-BB10-160DA5B5EB87}" dt="2025-12-12T00:01:43.242" v="5905" actId="1037"/>
        <pc:sldMkLst>
          <pc:docMk/>
          <pc:sldMk cId="3306287401" sldId="453"/>
        </pc:sldMkLst>
        <pc:spChg chg="mod">
          <ac:chgData name="Federico  Dattila" userId="3fbddd6b-c98a-4780-9364-b5d8323ec50d" providerId="ADAL" clId="{74B85A1C-3F89-447F-BB10-160DA5B5EB87}" dt="2025-12-11T17:58:57.402" v="1049" actId="6549"/>
          <ac:spMkLst>
            <pc:docMk/>
            <pc:sldMk cId="3306287401" sldId="453"/>
            <ac:spMk id="2" creationId="{4F56790A-18CC-9355-DA1A-4BBA169E3CDC}"/>
          </ac:spMkLst>
        </pc:spChg>
        <pc:spChg chg="mod">
          <ac:chgData name="Federico  Dattila" userId="3fbddd6b-c98a-4780-9364-b5d8323ec50d" providerId="ADAL" clId="{74B85A1C-3F89-447F-BB10-160DA5B5EB87}" dt="2025-12-11T22:44:36.638" v="3233" actId="20577"/>
          <ac:spMkLst>
            <pc:docMk/>
            <pc:sldMk cId="3306287401" sldId="453"/>
            <ac:spMk id="5" creationId="{68F5477E-21A0-7DD8-9A53-FEEB6869C3F5}"/>
          </ac:spMkLst>
        </pc:spChg>
        <pc:spChg chg="del">
          <ac:chgData name="Federico  Dattila" userId="3fbddd6b-c98a-4780-9364-b5d8323ec50d" providerId="ADAL" clId="{74B85A1C-3F89-447F-BB10-160DA5B5EB87}" dt="2025-12-11T17:59:03.054" v="1051" actId="478"/>
          <ac:spMkLst>
            <pc:docMk/>
            <pc:sldMk cId="3306287401" sldId="453"/>
            <ac:spMk id="8" creationId="{BDAB39C9-79DF-18C1-B3A8-23729257ECA0}"/>
          </ac:spMkLst>
        </pc:spChg>
        <pc:spChg chg="add mod">
          <ac:chgData name="Federico  Dattila" userId="3fbddd6b-c98a-4780-9364-b5d8323ec50d" providerId="ADAL" clId="{74B85A1C-3F89-447F-BB10-160DA5B5EB87}" dt="2025-12-11T22:41:53.850" v="3166" actId="1582"/>
          <ac:spMkLst>
            <pc:docMk/>
            <pc:sldMk cId="3306287401" sldId="453"/>
            <ac:spMk id="9" creationId="{8A9A2A06-0A31-A811-A03F-68617C347309}"/>
          </ac:spMkLst>
        </pc:spChg>
        <pc:spChg chg="del">
          <ac:chgData name="Federico  Dattila" userId="3fbddd6b-c98a-4780-9364-b5d8323ec50d" providerId="ADAL" clId="{74B85A1C-3F89-447F-BB10-160DA5B5EB87}" dt="2025-12-11T17:59:03.054" v="1051" actId="478"/>
          <ac:spMkLst>
            <pc:docMk/>
            <pc:sldMk cId="3306287401" sldId="453"/>
            <ac:spMk id="11" creationId="{A451C0FF-9CF0-0D87-83F3-164B11E13552}"/>
          </ac:spMkLst>
        </pc:spChg>
        <pc:spChg chg="add mod">
          <ac:chgData name="Federico  Dattila" userId="3fbddd6b-c98a-4780-9364-b5d8323ec50d" providerId="ADAL" clId="{74B85A1C-3F89-447F-BB10-160DA5B5EB87}" dt="2025-12-11T22:42:15.605" v="3199" actId="1038"/>
          <ac:spMkLst>
            <pc:docMk/>
            <pc:sldMk cId="3306287401" sldId="453"/>
            <ac:spMk id="12" creationId="{38EE2D3F-C982-5598-BBA6-02FE83089456}"/>
          </ac:spMkLst>
        </pc:spChg>
        <pc:spChg chg="add mod">
          <ac:chgData name="Federico  Dattila" userId="3fbddd6b-c98a-4780-9364-b5d8323ec50d" providerId="ADAL" clId="{74B85A1C-3F89-447F-BB10-160DA5B5EB87}" dt="2025-12-11T22:43:28.223" v="3220" actId="1037"/>
          <ac:spMkLst>
            <pc:docMk/>
            <pc:sldMk cId="3306287401" sldId="453"/>
            <ac:spMk id="13" creationId="{451939E8-96D2-F832-EDBC-8245B57E762C}"/>
          </ac:spMkLst>
        </pc:spChg>
        <pc:spChg chg="del">
          <ac:chgData name="Federico  Dattila" userId="3fbddd6b-c98a-4780-9364-b5d8323ec50d" providerId="ADAL" clId="{74B85A1C-3F89-447F-BB10-160DA5B5EB87}" dt="2025-12-11T17:59:03.054" v="1051" actId="478"/>
          <ac:spMkLst>
            <pc:docMk/>
            <pc:sldMk cId="3306287401" sldId="453"/>
            <ac:spMk id="15" creationId="{FB013191-ECFB-E417-1D64-66CACD72D1AC}"/>
          </ac:spMkLst>
        </pc:spChg>
        <pc:picChg chg="add mod">
          <ac:chgData name="Federico  Dattila" userId="3fbddd6b-c98a-4780-9364-b5d8323ec50d" providerId="ADAL" clId="{74B85A1C-3F89-447F-BB10-160DA5B5EB87}" dt="2025-12-11T22:39:54.172" v="3134" actId="1036"/>
          <ac:picMkLst>
            <pc:docMk/>
            <pc:sldMk cId="3306287401" sldId="453"/>
            <ac:picMk id="6" creationId="{92D479D4-1755-466F-2CF7-B5A132C0BA50}"/>
          </ac:picMkLst>
        </pc:picChg>
        <pc:picChg chg="del">
          <ac:chgData name="Federico  Dattila" userId="3fbddd6b-c98a-4780-9364-b5d8323ec50d" providerId="ADAL" clId="{74B85A1C-3F89-447F-BB10-160DA5B5EB87}" dt="2025-12-11T17:59:03.054" v="1051" actId="478"/>
          <ac:picMkLst>
            <pc:docMk/>
            <pc:sldMk cId="3306287401" sldId="453"/>
            <ac:picMk id="7" creationId="{B2532E7B-8A85-EB34-9102-FB4FF196482B}"/>
          </ac:picMkLst>
        </pc:picChg>
        <pc:picChg chg="add mod">
          <ac:chgData name="Federico  Dattila" userId="3fbddd6b-c98a-4780-9364-b5d8323ec50d" providerId="ADAL" clId="{74B85A1C-3F89-447F-BB10-160DA5B5EB87}" dt="2025-12-11T22:41:57.788" v="3169" actId="1076"/>
          <ac:picMkLst>
            <pc:docMk/>
            <pc:sldMk cId="3306287401" sldId="453"/>
            <ac:picMk id="8" creationId="{DE04DDB7-0179-18AA-8CAE-629CB5218541}"/>
          </ac:picMkLst>
        </pc:picChg>
        <pc:picChg chg="del">
          <ac:chgData name="Federico  Dattila" userId="3fbddd6b-c98a-4780-9364-b5d8323ec50d" providerId="ADAL" clId="{74B85A1C-3F89-447F-BB10-160DA5B5EB87}" dt="2025-12-11T17:59:03.054" v="1051" actId="478"/>
          <ac:picMkLst>
            <pc:docMk/>
            <pc:sldMk cId="3306287401" sldId="453"/>
            <ac:picMk id="10" creationId="{7105C24F-BCB6-09F3-DD19-1443E8DD113B}"/>
          </ac:picMkLst>
        </pc:picChg>
        <pc:picChg chg="add del mod">
          <ac:chgData name="Federico  Dattila" userId="3fbddd6b-c98a-4780-9364-b5d8323ec50d" providerId="ADAL" clId="{74B85A1C-3F89-447F-BB10-160DA5B5EB87}" dt="2025-12-11T22:41:42.648" v="3165" actId="478"/>
          <ac:picMkLst>
            <pc:docMk/>
            <pc:sldMk cId="3306287401" sldId="453"/>
            <ac:picMk id="11" creationId="{FBB19142-5A3E-427E-CF3A-A35F8F88FBB9}"/>
          </ac:picMkLst>
        </pc:picChg>
        <pc:picChg chg="del">
          <ac:chgData name="Federico  Dattila" userId="3fbddd6b-c98a-4780-9364-b5d8323ec50d" providerId="ADAL" clId="{74B85A1C-3F89-447F-BB10-160DA5B5EB87}" dt="2025-12-11T17:58:58.937" v="1050" actId="478"/>
          <ac:picMkLst>
            <pc:docMk/>
            <pc:sldMk cId="3306287401" sldId="453"/>
            <ac:picMk id="13" creationId="{C5E7BAF4-CF22-A8D5-9734-A48D7C5300E5}"/>
          </ac:picMkLst>
        </pc:picChg>
        <pc:picChg chg="add mod">
          <ac:chgData name="Federico  Dattila" userId="3fbddd6b-c98a-4780-9364-b5d8323ec50d" providerId="ADAL" clId="{74B85A1C-3F89-447F-BB10-160DA5B5EB87}" dt="2025-12-12T00:01:43.242" v="5905" actId="1037"/>
          <ac:picMkLst>
            <pc:docMk/>
            <pc:sldMk cId="3306287401" sldId="453"/>
            <ac:picMk id="14" creationId="{EE591E71-4CB2-98B5-5FC9-AD28D74FDDF0}"/>
          </ac:picMkLst>
        </pc:picChg>
      </pc:sldChg>
      <pc:sldChg chg="add del">
        <pc:chgData name="Federico  Dattila" userId="3fbddd6b-c98a-4780-9364-b5d8323ec50d" providerId="ADAL" clId="{74B85A1C-3F89-447F-BB10-160DA5B5EB87}" dt="2025-12-11T18:11:50.423" v="1561" actId="47"/>
        <pc:sldMkLst>
          <pc:docMk/>
          <pc:sldMk cId="494433415" sldId="454"/>
        </pc:sldMkLst>
      </pc:sldChg>
      <pc:sldChg chg="addSp delSp modSp add mod addAnim delAnim modAnim">
        <pc:chgData name="Federico  Dattila" userId="3fbddd6b-c98a-4780-9364-b5d8323ec50d" providerId="ADAL" clId="{74B85A1C-3F89-447F-BB10-160DA5B5EB87}" dt="2025-12-11T23:47:21.543" v="5557" actId="20577"/>
        <pc:sldMkLst>
          <pc:docMk/>
          <pc:sldMk cId="4273221702" sldId="455"/>
        </pc:sldMkLst>
        <pc:spChg chg="add del mod">
          <ac:chgData name="Federico  Dattila" userId="3fbddd6b-c98a-4780-9364-b5d8323ec50d" providerId="ADAL" clId="{74B85A1C-3F89-447F-BB10-160DA5B5EB87}" dt="2025-12-11T23:44:45.817" v="5374" actId="1035"/>
          <ac:spMkLst>
            <pc:docMk/>
            <pc:sldMk cId="4273221702" sldId="455"/>
            <ac:spMk id="2" creationId="{E3D54A9C-E202-C1A6-FD9E-3E9D888EF42B}"/>
          </ac:spMkLst>
        </pc:spChg>
        <pc:spChg chg="mod">
          <ac:chgData name="Federico  Dattila" userId="3fbddd6b-c98a-4780-9364-b5d8323ec50d" providerId="ADAL" clId="{74B85A1C-3F89-447F-BB10-160DA5B5EB87}" dt="2025-12-11T18:02:37.965" v="1335" actId="20577"/>
          <ac:spMkLst>
            <pc:docMk/>
            <pc:sldMk cId="4273221702" sldId="455"/>
            <ac:spMk id="3" creationId="{DCCA9F81-8294-3359-F931-ABDFDD56F875}"/>
          </ac:spMkLst>
        </pc:spChg>
        <pc:spChg chg="add mod">
          <ac:chgData name="Federico  Dattila" userId="3fbddd6b-c98a-4780-9364-b5d8323ec50d" providerId="ADAL" clId="{74B85A1C-3F89-447F-BB10-160DA5B5EB87}" dt="2025-12-11T23:46:47.593" v="5487" actId="1036"/>
          <ac:spMkLst>
            <pc:docMk/>
            <pc:sldMk cId="4273221702" sldId="455"/>
            <ac:spMk id="6" creationId="{777B122C-E41A-383B-045F-0E90F4E8E34E}"/>
          </ac:spMkLst>
        </pc:spChg>
        <pc:spChg chg="del">
          <ac:chgData name="Federico  Dattila" userId="3fbddd6b-c98a-4780-9364-b5d8323ec50d" providerId="ADAL" clId="{74B85A1C-3F89-447F-BB10-160DA5B5EB87}" dt="2025-12-11T18:21:31.575" v="2234" actId="478"/>
          <ac:spMkLst>
            <pc:docMk/>
            <pc:sldMk cId="4273221702" sldId="455"/>
            <ac:spMk id="7" creationId="{49CABA66-FC3C-BAAB-CBFD-510175F6A8FF}"/>
          </ac:spMkLst>
        </pc:spChg>
        <pc:spChg chg="add mod">
          <ac:chgData name="Federico  Dattila" userId="3fbddd6b-c98a-4780-9364-b5d8323ec50d" providerId="ADAL" clId="{74B85A1C-3F89-447F-BB10-160DA5B5EB87}" dt="2025-12-11T23:46:47.593" v="5487" actId="1036"/>
          <ac:spMkLst>
            <pc:docMk/>
            <pc:sldMk cId="4273221702" sldId="455"/>
            <ac:spMk id="7" creationId="{722A324B-276E-BC12-2E37-BEA327DF6EDC}"/>
          </ac:spMkLst>
        </pc:spChg>
        <pc:spChg chg="mod">
          <ac:chgData name="Federico  Dattila" userId="3fbddd6b-c98a-4780-9364-b5d8323ec50d" providerId="ADAL" clId="{74B85A1C-3F89-447F-BB10-160DA5B5EB87}" dt="2025-12-11T23:46:47.593" v="5487" actId="1036"/>
          <ac:spMkLst>
            <pc:docMk/>
            <pc:sldMk cId="4273221702" sldId="455"/>
            <ac:spMk id="8" creationId="{D72DDA9F-C7ED-D623-70C0-051818B1094E}"/>
          </ac:spMkLst>
        </pc:spChg>
        <pc:spChg chg="mod">
          <ac:chgData name="Federico  Dattila" userId="3fbddd6b-c98a-4780-9364-b5d8323ec50d" providerId="ADAL" clId="{74B85A1C-3F89-447F-BB10-160DA5B5EB87}" dt="2025-12-11T23:46:47.593" v="5487" actId="1036"/>
          <ac:spMkLst>
            <pc:docMk/>
            <pc:sldMk cId="4273221702" sldId="455"/>
            <ac:spMk id="9" creationId="{EAFAE18A-D634-1032-A3E0-9E705A5EEE84}"/>
          </ac:spMkLst>
        </pc:spChg>
        <pc:spChg chg="add mod">
          <ac:chgData name="Federico  Dattila" userId="3fbddd6b-c98a-4780-9364-b5d8323ec50d" providerId="ADAL" clId="{74B85A1C-3F89-447F-BB10-160DA5B5EB87}" dt="2025-12-11T23:46:47.593" v="5487" actId="1036"/>
          <ac:spMkLst>
            <pc:docMk/>
            <pc:sldMk cId="4273221702" sldId="455"/>
            <ac:spMk id="10" creationId="{2E790B47-9481-356E-B01B-2DDA710395CD}"/>
          </ac:spMkLst>
        </pc:spChg>
        <pc:spChg chg="add mod">
          <ac:chgData name="Federico  Dattila" userId="3fbddd6b-c98a-4780-9364-b5d8323ec50d" providerId="ADAL" clId="{74B85A1C-3F89-447F-BB10-160DA5B5EB87}" dt="2025-12-11T23:47:21.543" v="5557" actId="20577"/>
          <ac:spMkLst>
            <pc:docMk/>
            <pc:sldMk cId="4273221702" sldId="455"/>
            <ac:spMk id="11" creationId="{50DFABE2-4D1F-7EC6-1323-D2E4431CCA40}"/>
          </ac:spMkLst>
        </pc:spChg>
        <pc:spChg chg="add del mod">
          <ac:chgData name="Federico  Dattila" userId="3fbddd6b-c98a-4780-9364-b5d8323ec50d" providerId="ADAL" clId="{74B85A1C-3F89-447F-BB10-160DA5B5EB87}" dt="2025-12-11T23:46:47.593" v="5487" actId="1036"/>
          <ac:spMkLst>
            <pc:docMk/>
            <pc:sldMk cId="4273221702" sldId="455"/>
            <ac:spMk id="12" creationId="{21C8F978-7B22-3DAF-672B-108FB6CEE014}"/>
          </ac:spMkLst>
        </pc:spChg>
        <pc:spChg chg="add del mod">
          <ac:chgData name="Federico  Dattila" userId="3fbddd6b-c98a-4780-9364-b5d8323ec50d" providerId="ADAL" clId="{74B85A1C-3F89-447F-BB10-160DA5B5EB87}" dt="2025-12-11T23:45:40.831" v="5433" actId="478"/>
          <ac:spMkLst>
            <pc:docMk/>
            <pc:sldMk cId="4273221702" sldId="455"/>
            <ac:spMk id="13" creationId="{8CE4E473-8C84-2895-C518-98DEDAAA39AD}"/>
          </ac:spMkLst>
        </pc:spChg>
        <pc:spChg chg="add del mod">
          <ac:chgData name="Federico  Dattila" userId="3fbddd6b-c98a-4780-9364-b5d8323ec50d" providerId="ADAL" clId="{74B85A1C-3F89-447F-BB10-160DA5B5EB87}" dt="2025-12-11T23:44:45.817" v="5374" actId="1035"/>
          <ac:spMkLst>
            <pc:docMk/>
            <pc:sldMk cId="4273221702" sldId="455"/>
            <ac:spMk id="14" creationId="{F0DEADCE-E57F-866F-D246-C5F2285D75DB}"/>
          </ac:spMkLst>
        </pc:spChg>
        <pc:spChg chg="mod">
          <ac:chgData name="Federico  Dattila" userId="3fbddd6b-c98a-4780-9364-b5d8323ec50d" providerId="ADAL" clId="{74B85A1C-3F89-447F-BB10-160DA5B5EB87}" dt="2025-12-11T23:46:47.593" v="5487" actId="1036"/>
          <ac:spMkLst>
            <pc:docMk/>
            <pc:sldMk cId="4273221702" sldId="455"/>
            <ac:spMk id="15" creationId="{156C463E-A67D-1EB4-95CE-C6D6526D7D8D}"/>
          </ac:spMkLst>
        </pc:spChg>
        <pc:spChg chg="add del mod">
          <ac:chgData name="Federico  Dattila" userId="3fbddd6b-c98a-4780-9364-b5d8323ec50d" providerId="ADAL" clId="{74B85A1C-3F89-447F-BB10-160DA5B5EB87}" dt="2025-12-11T23:46:47.593" v="5487" actId="1036"/>
          <ac:spMkLst>
            <pc:docMk/>
            <pc:sldMk cId="4273221702" sldId="455"/>
            <ac:spMk id="16" creationId="{9ED167C1-C705-207D-CC79-4C8D15329FA5}"/>
          </ac:spMkLst>
        </pc:spChg>
        <pc:spChg chg="del">
          <ac:chgData name="Federico  Dattila" userId="3fbddd6b-c98a-4780-9364-b5d8323ec50d" providerId="ADAL" clId="{74B85A1C-3F89-447F-BB10-160DA5B5EB87}" dt="2025-12-11T23:42:50.600" v="5201" actId="478"/>
          <ac:spMkLst>
            <pc:docMk/>
            <pc:sldMk cId="4273221702" sldId="455"/>
            <ac:spMk id="17" creationId="{AEC5C505-8C7C-4F5C-3FF5-A47583143CCF}"/>
          </ac:spMkLst>
        </pc:spChg>
        <pc:spChg chg="add del">
          <ac:chgData name="Federico  Dattila" userId="3fbddd6b-c98a-4780-9364-b5d8323ec50d" providerId="ADAL" clId="{74B85A1C-3F89-447F-BB10-160DA5B5EB87}" dt="2025-12-11T23:42:51.686" v="5202" actId="478"/>
          <ac:spMkLst>
            <pc:docMk/>
            <pc:sldMk cId="4273221702" sldId="455"/>
            <ac:spMk id="18" creationId="{19781BE3-CC0E-9CE5-420C-300FFF2D6A8D}"/>
          </ac:spMkLst>
        </pc:spChg>
        <pc:spChg chg="add del mod">
          <ac:chgData name="Federico  Dattila" userId="3fbddd6b-c98a-4780-9364-b5d8323ec50d" providerId="ADAL" clId="{74B85A1C-3F89-447F-BB10-160DA5B5EB87}" dt="2025-12-11T23:42:32.857" v="5196" actId="478"/>
          <ac:spMkLst>
            <pc:docMk/>
            <pc:sldMk cId="4273221702" sldId="455"/>
            <ac:spMk id="22" creationId="{141D8B8A-F687-9D5C-8144-ED8C7A57A655}"/>
          </ac:spMkLst>
        </pc:spChg>
        <pc:picChg chg="add mod ord modCrop">
          <ac:chgData name="Federico  Dattila" userId="3fbddd6b-c98a-4780-9364-b5d8323ec50d" providerId="ADAL" clId="{74B85A1C-3F89-447F-BB10-160DA5B5EB87}" dt="2025-12-11T23:41:40.965" v="5163" actId="29295"/>
          <ac:picMkLst>
            <pc:docMk/>
            <pc:sldMk cId="4273221702" sldId="455"/>
            <ac:picMk id="5" creationId="{B8C1EE57-CE18-E0B8-0B85-2B59C2128D5F}"/>
          </ac:picMkLst>
        </pc:picChg>
        <pc:picChg chg="del">
          <ac:chgData name="Federico  Dattila" userId="3fbddd6b-c98a-4780-9364-b5d8323ec50d" providerId="ADAL" clId="{74B85A1C-3F89-447F-BB10-160DA5B5EB87}" dt="2025-12-11T18:21:33.347" v="2235" actId="478"/>
          <ac:picMkLst>
            <pc:docMk/>
            <pc:sldMk cId="4273221702" sldId="455"/>
            <ac:picMk id="11" creationId="{116C82CE-2E3D-7A2C-FDC1-D6B39B23022D}"/>
          </ac:picMkLst>
        </pc:picChg>
      </pc:sldChg>
      <pc:sldChg chg="addSp delSp modSp add mod">
        <pc:chgData name="Federico  Dattila" userId="3fbddd6b-c98a-4780-9364-b5d8323ec50d" providerId="ADAL" clId="{74B85A1C-3F89-447F-BB10-160DA5B5EB87}" dt="2025-12-11T18:04:07.049" v="1400" actId="1035"/>
        <pc:sldMkLst>
          <pc:docMk/>
          <pc:sldMk cId="3870983792" sldId="456"/>
        </pc:sldMkLst>
        <pc:spChg chg="mod">
          <ac:chgData name="Federico  Dattila" userId="3fbddd6b-c98a-4780-9364-b5d8323ec50d" providerId="ADAL" clId="{74B85A1C-3F89-447F-BB10-160DA5B5EB87}" dt="2025-12-11T18:03:00.068" v="1343" actId="20577"/>
          <ac:spMkLst>
            <pc:docMk/>
            <pc:sldMk cId="3870983792" sldId="456"/>
            <ac:spMk id="2" creationId="{672C4E01-5AE2-6FE4-5C26-6B090429BF07}"/>
          </ac:spMkLst>
        </pc:spChg>
        <pc:spChg chg="del">
          <ac:chgData name="Federico  Dattila" userId="3fbddd6b-c98a-4780-9364-b5d8323ec50d" providerId="ADAL" clId="{74B85A1C-3F89-447F-BB10-160DA5B5EB87}" dt="2025-12-11T18:03:09.681" v="1345" actId="478"/>
          <ac:spMkLst>
            <pc:docMk/>
            <pc:sldMk cId="3870983792" sldId="456"/>
            <ac:spMk id="3" creationId="{A3DD2D51-BDD0-F24E-CC62-102CDED22A73}"/>
          </ac:spMkLst>
        </pc:spChg>
        <pc:spChg chg="del">
          <ac:chgData name="Federico  Dattila" userId="3fbddd6b-c98a-4780-9364-b5d8323ec50d" providerId="ADAL" clId="{74B85A1C-3F89-447F-BB10-160DA5B5EB87}" dt="2025-12-11T18:03:28.199" v="1346" actId="478"/>
          <ac:spMkLst>
            <pc:docMk/>
            <pc:sldMk cId="3870983792" sldId="456"/>
            <ac:spMk id="5" creationId="{85A4233E-CECF-6F11-3A55-140F4EB3DB7D}"/>
          </ac:spMkLst>
        </pc:spChg>
        <pc:spChg chg="del">
          <ac:chgData name="Federico  Dattila" userId="3fbddd6b-c98a-4780-9364-b5d8323ec50d" providerId="ADAL" clId="{74B85A1C-3F89-447F-BB10-160DA5B5EB87}" dt="2025-12-11T18:03:09.681" v="1345" actId="478"/>
          <ac:spMkLst>
            <pc:docMk/>
            <pc:sldMk cId="3870983792" sldId="456"/>
            <ac:spMk id="11" creationId="{B682E3E9-5954-39F8-EB67-A1E628177D13}"/>
          </ac:spMkLst>
        </pc:spChg>
        <pc:picChg chg="add mod">
          <ac:chgData name="Federico  Dattila" userId="3fbddd6b-c98a-4780-9364-b5d8323ec50d" providerId="ADAL" clId="{74B85A1C-3F89-447F-BB10-160DA5B5EB87}" dt="2025-12-11T18:04:07.049" v="1400" actId="1035"/>
          <ac:picMkLst>
            <pc:docMk/>
            <pc:sldMk cId="3870983792" sldId="456"/>
            <ac:picMk id="7" creationId="{D37FB388-57E6-0044-99D8-B3FA620BC5D1}"/>
          </ac:picMkLst>
        </pc:picChg>
        <pc:picChg chg="del">
          <ac:chgData name="Federico  Dattila" userId="3fbddd6b-c98a-4780-9364-b5d8323ec50d" providerId="ADAL" clId="{74B85A1C-3F89-447F-BB10-160DA5B5EB87}" dt="2025-12-11T18:03:05.161" v="1344" actId="478"/>
          <ac:picMkLst>
            <pc:docMk/>
            <pc:sldMk cId="3870983792" sldId="456"/>
            <ac:picMk id="8" creationId="{5A6FF0E9-E6E1-929F-AFEF-5B97382B5EF8}"/>
          </ac:picMkLst>
        </pc:picChg>
        <pc:picChg chg="del">
          <ac:chgData name="Federico  Dattila" userId="3fbddd6b-c98a-4780-9364-b5d8323ec50d" providerId="ADAL" clId="{74B85A1C-3F89-447F-BB10-160DA5B5EB87}" dt="2025-12-11T18:03:05.161" v="1344" actId="478"/>
          <ac:picMkLst>
            <pc:docMk/>
            <pc:sldMk cId="3870983792" sldId="456"/>
            <ac:picMk id="12" creationId="{F7FEA6C8-E9C1-6ACC-20E0-C2E99B02E1C2}"/>
          </ac:picMkLst>
        </pc:picChg>
        <pc:picChg chg="del">
          <ac:chgData name="Federico  Dattila" userId="3fbddd6b-c98a-4780-9364-b5d8323ec50d" providerId="ADAL" clId="{74B85A1C-3F89-447F-BB10-160DA5B5EB87}" dt="2025-12-11T18:03:05.161" v="1344" actId="478"/>
          <ac:picMkLst>
            <pc:docMk/>
            <pc:sldMk cId="3870983792" sldId="456"/>
            <ac:picMk id="14" creationId="{D748D912-2D5B-A177-7495-424E0E0BBD9A}"/>
          </ac:picMkLst>
        </pc:picChg>
      </pc:sldChg>
      <pc:sldChg chg="addSp delSp modSp add mod ord addAnim delAnim modAnim">
        <pc:chgData name="Federico  Dattila" userId="3fbddd6b-c98a-4780-9364-b5d8323ec50d" providerId="ADAL" clId="{74B85A1C-3F89-447F-BB10-160DA5B5EB87}" dt="2025-12-11T22:50:25.233" v="3353"/>
        <pc:sldMkLst>
          <pc:docMk/>
          <pc:sldMk cId="4064516231" sldId="457"/>
        </pc:sldMkLst>
        <pc:spChg chg="mod">
          <ac:chgData name="Federico  Dattila" userId="3fbddd6b-c98a-4780-9364-b5d8323ec50d" providerId="ADAL" clId="{74B85A1C-3F89-447F-BB10-160DA5B5EB87}" dt="2025-12-11T18:19:20.668" v="2034" actId="20577"/>
          <ac:spMkLst>
            <pc:docMk/>
            <pc:sldMk cId="4064516231" sldId="457"/>
            <ac:spMk id="2" creationId="{C575FAC2-7148-1E0D-20B1-70EC030384FA}"/>
          </ac:spMkLst>
        </pc:spChg>
        <pc:spChg chg="add del mod">
          <ac:chgData name="Federico  Dattila" userId="3fbddd6b-c98a-4780-9364-b5d8323ec50d" providerId="ADAL" clId="{74B85A1C-3F89-447F-BB10-160DA5B5EB87}" dt="2025-12-11T22:45:44.435" v="3236" actId="478"/>
          <ac:spMkLst>
            <pc:docMk/>
            <pc:sldMk cId="4064516231" sldId="457"/>
            <ac:spMk id="3" creationId="{0289AA36-9664-53A7-A7C1-9E0E3F58B532}"/>
          </ac:spMkLst>
        </pc:spChg>
        <pc:spChg chg="del">
          <ac:chgData name="Federico  Dattila" userId="3fbddd6b-c98a-4780-9364-b5d8323ec50d" providerId="ADAL" clId="{74B85A1C-3F89-447F-BB10-160DA5B5EB87}" dt="2025-12-11T18:06:02.609" v="1499" actId="478"/>
          <ac:spMkLst>
            <pc:docMk/>
            <pc:sldMk cId="4064516231" sldId="457"/>
            <ac:spMk id="5" creationId="{69DB96CB-3A25-9B7A-EF45-5B270C6E951F}"/>
          </ac:spMkLst>
        </pc:spChg>
        <pc:spChg chg="add mod">
          <ac:chgData name="Federico  Dattila" userId="3fbddd6b-c98a-4780-9364-b5d8323ec50d" providerId="ADAL" clId="{74B85A1C-3F89-447F-BB10-160DA5B5EB87}" dt="2025-12-11T22:48:09.118" v="3327" actId="20577"/>
          <ac:spMkLst>
            <pc:docMk/>
            <pc:sldMk cId="4064516231" sldId="457"/>
            <ac:spMk id="6" creationId="{DA98D883-B121-E85C-EF3A-32513911E44E}"/>
          </ac:spMkLst>
        </pc:spChg>
        <pc:spChg chg="add del mod">
          <ac:chgData name="Federico  Dattila" userId="3fbddd6b-c98a-4780-9364-b5d8323ec50d" providerId="ADAL" clId="{74B85A1C-3F89-447F-BB10-160DA5B5EB87}" dt="2025-12-11T22:49:03.815" v="3332" actId="478"/>
          <ac:spMkLst>
            <pc:docMk/>
            <pc:sldMk cId="4064516231" sldId="457"/>
            <ac:spMk id="8" creationId="{A72E1069-319E-AD94-381D-EA9048F3C18D}"/>
          </ac:spMkLst>
        </pc:spChg>
        <pc:spChg chg="add mod">
          <ac:chgData name="Federico  Dattila" userId="3fbddd6b-c98a-4780-9364-b5d8323ec50d" providerId="ADAL" clId="{74B85A1C-3F89-447F-BB10-160DA5B5EB87}" dt="2025-12-11T22:48:48.800" v="3331" actId="20577"/>
          <ac:spMkLst>
            <pc:docMk/>
            <pc:sldMk cId="4064516231" sldId="457"/>
            <ac:spMk id="9" creationId="{D55A31F7-A76D-DE2D-D1E1-3442E044B186}"/>
          </ac:spMkLst>
        </pc:spChg>
        <pc:picChg chg="del">
          <ac:chgData name="Federico  Dattila" userId="3fbddd6b-c98a-4780-9364-b5d8323ec50d" providerId="ADAL" clId="{74B85A1C-3F89-447F-BB10-160DA5B5EB87}" dt="2025-12-11T18:06:02.609" v="1499" actId="478"/>
          <ac:picMkLst>
            <pc:docMk/>
            <pc:sldMk cId="4064516231" sldId="457"/>
            <ac:picMk id="4" creationId="{83CB84CA-7B78-6EBB-06BB-A06F88DBCF21}"/>
          </ac:picMkLst>
        </pc:picChg>
        <pc:picChg chg="add mod">
          <ac:chgData name="Federico  Dattila" userId="3fbddd6b-c98a-4780-9364-b5d8323ec50d" providerId="ADAL" clId="{74B85A1C-3F89-447F-BB10-160DA5B5EB87}" dt="2025-12-11T22:46:57.776" v="3272" actId="1440"/>
          <ac:picMkLst>
            <pc:docMk/>
            <pc:sldMk cId="4064516231" sldId="457"/>
            <ac:picMk id="5" creationId="{C99901C8-AC32-E9BF-FAEB-6534830EAFFD}"/>
          </ac:picMkLst>
        </pc:picChg>
        <pc:picChg chg="del">
          <ac:chgData name="Federico  Dattila" userId="3fbddd6b-c98a-4780-9364-b5d8323ec50d" providerId="ADAL" clId="{74B85A1C-3F89-447F-BB10-160DA5B5EB87}" dt="2025-12-11T18:05:57.539" v="1496" actId="478"/>
          <ac:picMkLst>
            <pc:docMk/>
            <pc:sldMk cId="4064516231" sldId="457"/>
            <ac:picMk id="6" creationId="{D247E70C-7C58-0D13-A923-C5E323796BDA}"/>
          </ac:picMkLst>
        </pc:picChg>
        <pc:picChg chg="del">
          <ac:chgData name="Federico  Dattila" userId="3fbddd6b-c98a-4780-9364-b5d8323ec50d" providerId="ADAL" clId="{74B85A1C-3F89-447F-BB10-160DA5B5EB87}" dt="2025-12-11T18:05:56.357" v="1495" actId="478"/>
          <ac:picMkLst>
            <pc:docMk/>
            <pc:sldMk cId="4064516231" sldId="457"/>
            <ac:picMk id="9" creationId="{20A9A7F6-2136-83F9-F562-08C64DD6C475}"/>
          </ac:picMkLst>
        </pc:picChg>
        <pc:picChg chg="add mod modCrop">
          <ac:chgData name="Federico  Dattila" userId="3fbddd6b-c98a-4780-9364-b5d8323ec50d" providerId="ADAL" clId="{74B85A1C-3F89-447F-BB10-160DA5B5EB87}" dt="2025-12-11T22:50:07.165" v="3351" actId="108"/>
          <ac:picMkLst>
            <pc:docMk/>
            <pc:sldMk cId="4064516231" sldId="457"/>
            <ac:picMk id="11" creationId="{80EEAC39-BAB5-3223-3BE7-2A5857F6F1F8}"/>
          </ac:picMkLst>
        </pc:picChg>
        <pc:picChg chg="del">
          <ac:chgData name="Federico  Dattila" userId="3fbddd6b-c98a-4780-9364-b5d8323ec50d" providerId="ADAL" clId="{74B85A1C-3F89-447F-BB10-160DA5B5EB87}" dt="2025-12-11T18:05:59.895" v="1498" actId="478"/>
          <ac:picMkLst>
            <pc:docMk/>
            <pc:sldMk cId="4064516231" sldId="457"/>
            <ac:picMk id="12" creationId="{CD37833E-3F07-8FDF-A9E2-BE9048747DA2}"/>
          </ac:picMkLst>
        </pc:picChg>
        <pc:picChg chg="del">
          <ac:chgData name="Federico  Dattila" userId="3fbddd6b-c98a-4780-9364-b5d8323ec50d" providerId="ADAL" clId="{74B85A1C-3F89-447F-BB10-160DA5B5EB87}" dt="2025-12-11T18:05:58.747" v="1497" actId="478"/>
          <ac:picMkLst>
            <pc:docMk/>
            <pc:sldMk cId="4064516231" sldId="457"/>
            <ac:picMk id="13" creationId="{366EA456-9FAE-651F-4069-4B2A80552D15}"/>
          </ac:picMkLst>
        </pc:picChg>
      </pc:sldChg>
      <pc:sldChg chg="add ord">
        <pc:chgData name="Federico  Dattila" userId="3fbddd6b-c98a-4780-9364-b5d8323ec50d" providerId="ADAL" clId="{74B85A1C-3F89-447F-BB10-160DA5B5EB87}" dt="2025-12-11T18:10:27.288" v="1557"/>
        <pc:sldMkLst>
          <pc:docMk/>
          <pc:sldMk cId="3398010464" sldId="458"/>
        </pc:sldMkLst>
      </pc:sldChg>
      <pc:sldChg chg="addSp modSp add mod">
        <pc:chgData name="Federico  Dattila" userId="3fbddd6b-c98a-4780-9364-b5d8323ec50d" providerId="ADAL" clId="{74B85A1C-3F89-447F-BB10-160DA5B5EB87}" dt="2025-12-11T23:59:41.016" v="5820" actId="6549"/>
        <pc:sldMkLst>
          <pc:docMk/>
          <pc:sldMk cId="3958857487" sldId="461"/>
        </pc:sldMkLst>
        <pc:spChg chg="add mod">
          <ac:chgData name="Federico  Dattila" userId="3fbddd6b-c98a-4780-9364-b5d8323ec50d" providerId="ADAL" clId="{74B85A1C-3F89-447F-BB10-160DA5B5EB87}" dt="2025-12-11T23:59:41.016" v="5820" actId="6549"/>
          <ac:spMkLst>
            <pc:docMk/>
            <pc:sldMk cId="3958857487" sldId="461"/>
            <ac:spMk id="3" creationId="{5BC8F823-8E05-5844-7E2E-72D8154AF6C0}"/>
          </ac:spMkLst>
        </pc:spChg>
      </pc:sldChg>
      <pc:sldChg chg="add setBg">
        <pc:chgData name="Federico  Dattila" userId="3fbddd6b-c98a-4780-9364-b5d8323ec50d" providerId="ADAL" clId="{74B85A1C-3F89-447F-BB10-160DA5B5EB87}" dt="2025-12-11T18:10:58.179" v="1559"/>
        <pc:sldMkLst>
          <pc:docMk/>
          <pc:sldMk cId="1585937858" sldId="462"/>
        </pc:sldMkLst>
      </pc:sldChg>
      <pc:sldChg chg="addSp delSp modSp add mod setBg">
        <pc:chgData name="Federico  Dattila" userId="3fbddd6b-c98a-4780-9364-b5d8323ec50d" providerId="ADAL" clId="{74B85A1C-3F89-447F-BB10-160DA5B5EB87}" dt="2025-12-11T18:18:15.053" v="1922" actId="1036"/>
        <pc:sldMkLst>
          <pc:docMk/>
          <pc:sldMk cId="2943906356" sldId="463"/>
        </pc:sldMkLst>
        <pc:spChg chg="mod">
          <ac:chgData name="Federico  Dattila" userId="3fbddd6b-c98a-4780-9364-b5d8323ec50d" providerId="ADAL" clId="{74B85A1C-3F89-447F-BB10-160DA5B5EB87}" dt="2025-12-11T18:17:29.886" v="1796" actId="14100"/>
          <ac:spMkLst>
            <pc:docMk/>
            <pc:sldMk cId="2943906356" sldId="463"/>
            <ac:spMk id="2" creationId="{2FFB9916-BCDF-715E-928C-F478C5A31DDD}"/>
          </ac:spMkLst>
        </pc:spChg>
        <pc:spChg chg="mod">
          <ac:chgData name="Federico  Dattila" userId="3fbddd6b-c98a-4780-9364-b5d8323ec50d" providerId="ADAL" clId="{74B85A1C-3F89-447F-BB10-160DA5B5EB87}" dt="2025-12-11T18:18:15.053" v="1922" actId="1036"/>
          <ac:spMkLst>
            <pc:docMk/>
            <pc:sldMk cId="2943906356" sldId="463"/>
            <ac:spMk id="3" creationId="{ABAAB5EE-B12A-C532-F647-0103D582CBDE}"/>
          </ac:spMkLst>
        </pc:spChg>
        <pc:picChg chg="del">
          <ac:chgData name="Federico  Dattila" userId="3fbddd6b-c98a-4780-9364-b5d8323ec50d" providerId="ADAL" clId="{74B85A1C-3F89-447F-BB10-160DA5B5EB87}" dt="2025-12-11T18:15:10.667" v="1726" actId="478"/>
          <ac:picMkLst>
            <pc:docMk/>
            <pc:sldMk cId="2943906356" sldId="463"/>
            <ac:picMk id="5" creationId="{73CEA6CC-16FC-78E8-920B-DC9109211796}"/>
          </ac:picMkLst>
        </pc:picChg>
        <pc:picChg chg="add del mod modCrop">
          <ac:chgData name="Federico  Dattila" userId="3fbddd6b-c98a-4780-9364-b5d8323ec50d" providerId="ADAL" clId="{74B85A1C-3F89-447F-BB10-160DA5B5EB87}" dt="2025-12-11T18:15:55.366" v="1732" actId="478"/>
          <ac:picMkLst>
            <pc:docMk/>
            <pc:sldMk cId="2943906356" sldId="463"/>
            <ac:picMk id="6" creationId="{B4E83CB2-DC16-4455-6A02-AE65E9250076}"/>
          </ac:picMkLst>
        </pc:picChg>
        <pc:picChg chg="add mod modCrop">
          <ac:chgData name="Federico  Dattila" userId="3fbddd6b-c98a-4780-9364-b5d8323ec50d" providerId="ADAL" clId="{74B85A1C-3F89-447F-BB10-160DA5B5EB87}" dt="2025-12-11T18:17:54.002" v="1868" actId="732"/>
          <ac:picMkLst>
            <pc:docMk/>
            <pc:sldMk cId="2943906356" sldId="463"/>
            <ac:picMk id="8" creationId="{C2F1470A-E969-9DB9-4D28-95444ADDBBE5}"/>
          </ac:picMkLst>
        </pc:picChg>
      </pc:sldChg>
      <pc:sldChg chg="addSp delSp modSp add mod modAnim">
        <pc:chgData name="Federico  Dattila" userId="3fbddd6b-c98a-4780-9364-b5d8323ec50d" providerId="ADAL" clId="{74B85A1C-3F89-447F-BB10-160DA5B5EB87}" dt="2025-12-11T23:03:03.951" v="3884" actId="108"/>
        <pc:sldMkLst>
          <pc:docMk/>
          <pc:sldMk cId="2476181899" sldId="464"/>
        </pc:sldMkLst>
        <pc:spChg chg="mod">
          <ac:chgData name="Federico  Dattila" userId="3fbddd6b-c98a-4780-9364-b5d8323ec50d" providerId="ADAL" clId="{74B85A1C-3F89-447F-BB10-160DA5B5EB87}" dt="2025-12-11T18:19:45.322" v="2090" actId="20577"/>
          <ac:spMkLst>
            <pc:docMk/>
            <pc:sldMk cId="2476181899" sldId="464"/>
            <ac:spMk id="2" creationId="{474ADACC-6D94-B38A-57CF-C19E7A79AA22}"/>
          </ac:spMkLst>
        </pc:spChg>
        <pc:spChg chg="del">
          <ac:chgData name="Federico  Dattila" userId="3fbddd6b-c98a-4780-9364-b5d8323ec50d" providerId="ADAL" clId="{74B85A1C-3F89-447F-BB10-160DA5B5EB87}" dt="2025-12-11T18:19:40.464" v="2081" actId="478"/>
          <ac:spMkLst>
            <pc:docMk/>
            <pc:sldMk cId="2476181899" sldId="464"/>
            <ac:spMk id="3" creationId="{42A4DA0E-48C9-FC80-2916-82DD1F615AA2}"/>
          </ac:spMkLst>
        </pc:spChg>
        <pc:spChg chg="add mod">
          <ac:chgData name="Federico  Dattila" userId="3fbddd6b-c98a-4780-9364-b5d8323ec50d" providerId="ADAL" clId="{74B85A1C-3F89-447F-BB10-160DA5B5EB87}" dt="2025-12-11T23:00:43.199" v="3792" actId="1036"/>
          <ac:spMkLst>
            <pc:docMk/>
            <pc:sldMk cId="2476181899" sldId="464"/>
            <ac:spMk id="4" creationId="{2435867B-A47D-86ED-FECD-00C9C0AD1EBD}"/>
          </ac:spMkLst>
        </pc:spChg>
        <pc:spChg chg="add mod">
          <ac:chgData name="Federico  Dattila" userId="3fbddd6b-c98a-4780-9364-b5d8323ec50d" providerId="ADAL" clId="{74B85A1C-3F89-447F-BB10-160DA5B5EB87}" dt="2025-12-11T23:00:43.199" v="3792" actId="1036"/>
          <ac:spMkLst>
            <pc:docMk/>
            <pc:sldMk cId="2476181899" sldId="464"/>
            <ac:spMk id="5" creationId="{7131CDEF-CC03-60F7-ECB2-120BBCB8441A}"/>
          </ac:spMkLst>
        </pc:spChg>
        <pc:spChg chg="add mod">
          <ac:chgData name="Federico  Dattila" userId="3fbddd6b-c98a-4780-9364-b5d8323ec50d" providerId="ADAL" clId="{74B85A1C-3F89-447F-BB10-160DA5B5EB87}" dt="2025-12-11T23:00:43.199" v="3792" actId="1036"/>
          <ac:spMkLst>
            <pc:docMk/>
            <pc:sldMk cId="2476181899" sldId="464"/>
            <ac:spMk id="6" creationId="{57CF70BB-B9AC-9798-798C-63EC09206323}"/>
          </ac:spMkLst>
        </pc:spChg>
        <pc:spChg chg="add mod">
          <ac:chgData name="Federico  Dattila" userId="3fbddd6b-c98a-4780-9364-b5d8323ec50d" providerId="ADAL" clId="{74B85A1C-3F89-447F-BB10-160DA5B5EB87}" dt="2025-12-11T23:00:43.199" v="3792" actId="1036"/>
          <ac:spMkLst>
            <pc:docMk/>
            <pc:sldMk cId="2476181899" sldId="464"/>
            <ac:spMk id="8" creationId="{18D863AA-A37E-FA8F-E4BA-8647C5D608A4}"/>
          </ac:spMkLst>
        </pc:spChg>
        <pc:spChg chg="del">
          <ac:chgData name="Federico  Dattila" userId="3fbddd6b-c98a-4780-9364-b5d8323ec50d" providerId="ADAL" clId="{74B85A1C-3F89-447F-BB10-160DA5B5EB87}" dt="2025-12-11T18:19:41.697" v="2082" actId="478"/>
          <ac:spMkLst>
            <pc:docMk/>
            <pc:sldMk cId="2476181899" sldId="464"/>
            <ac:spMk id="8" creationId="{204ADE69-19E1-EBA1-533F-A2825AABAD94}"/>
          </ac:spMkLst>
        </pc:spChg>
        <pc:spChg chg="add del mod">
          <ac:chgData name="Federico  Dattila" userId="3fbddd6b-c98a-4780-9364-b5d8323ec50d" providerId="ADAL" clId="{74B85A1C-3F89-447F-BB10-160DA5B5EB87}" dt="2025-12-11T23:00:34.731" v="3789" actId="478"/>
          <ac:spMkLst>
            <pc:docMk/>
            <pc:sldMk cId="2476181899" sldId="464"/>
            <ac:spMk id="13" creationId="{0681886B-C280-1330-7B72-73DE983A6A91}"/>
          </ac:spMkLst>
        </pc:spChg>
        <pc:picChg chg="add mod modCrop">
          <ac:chgData name="Federico  Dattila" userId="3fbddd6b-c98a-4780-9364-b5d8323ec50d" providerId="ADAL" clId="{74B85A1C-3F89-447F-BB10-160DA5B5EB87}" dt="2025-12-11T23:00:43.199" v="3792" actId="1036"/>
          <ac:picMkLst>
            <pc:docMk/>
            <pc:sldMk cId="2476181899" sldId="464"/>
            <ac:picMk id="3" creationId="{8883A9B6-2F02-0E67-5AFB-DE41E58A5927}"/>
          </ac:picMkLst>
        </pc:picChg>
        <pc:picChg chg="add mod">
          <ac:chgData name="Federico  Dattila" userId="3fbddd6b-c98a-4780-9364-b5d8323ec50d" providerId="ADAL" clId="{74B85A1C-3F89-447F-BB10-160DA5B5EB87}" dt="2025-12-11T23:03:03.951" v="3884" actId="108"/>
          <ac:picMkLst>
            <pc:docMk/>
            <pc:sldMk cId="2476181899" sldId="464"/>
            <ac:picMk id="9" creationId="{2DC4D5C4-8711-47BB-5B9A-CCA8396EF309}"/>
          </ac:picMkLst>
        </pc:picChg>
        <pc:picChg chg="add mod">
          <ac:chgData name="Federico  Dattila" userId="3fbddd6b-c98a-4780-9364-b5d8323ec50d" providerId="ADAL" clId="{74B85A1C-3F89-447F-BB10-160DA5B5EB87}" dt="2025-12-11T23:02:55.530" v="3881" actId="208"/>
          <ac:picMkLst>
            <pc:docMk/>
            <pc:sldMk cId="2476181899" sldId="464"/>
            <ac:picMk id="10" creationId="{998EF086-5D83-BEE8-0CCA-49EDD358D9DE}"/>
          </ac:picMkLst>
        </pc:picChg>
        <pc:picChg chg="add mod">
          <ac:chgData name="Federico  Dattila" userId="3fbddd6b-c98a-4780-9364-b5d8323ec50d" providerId="ADAL" clId="{74B85A1C-3F89-447F-BB10-160DA5B5EB87}" dt="2025-12-11T23:02:59.712" v="3882" actId="108"/>
          <ac:picMkLst>
            <pc:docMk/>
            <pc:sldMk cId="2476181899" sldId="464"/>
            <ac:picMk id="11" creationId="{5CCB615B-6424-8E95-3B79-A4318AE45B89}"/>
          </ac:picMkLst>
        </pc:picChg>
        <pc:picChg chg="add mod">
          <ac:chgData name="Federico  Dattila" userId="3fbddd6b-c98a-4780-9364-b5d8323ec50d" providerId="ADAL" clId="{74B85A1C-3F89-447F-BB10-160DA5B5EB87}" dt="2025-12-11T23:03:01.719" v="3883" actId="108"/>
          <ac:picMkLst>
            <pc:docMk/>
            <pc:sldMk cId="2476181899" sldId="464"/>
            <ac:picMk id="12" creationId="{E8158044-6D06-EF42-1C7A-0989EC5FDAEF}"/>
          </ac:picMkLst>
        </pc:picChg>
      </pc:sldChg>
      <pc:sldChg chg="addSp delSp modSp add mod delAnim modAnim">
        <pc:chgData name="Federico  Dattila" userId="3fbddd6b-c98a-4780-9364-b5d8323ec50d" providerId="ADAL" clId="{74B85A1C-3F89-447F-BB10-160DA5B5EB87}" dt="2025-12-11T23:17:42.892" v="4503"/>
        <pc:sldMkLst>
          <pc:docMk/>
          <pc:sldMk cId="1250391436" sldId="465"/>
        </pc:sldMkLst>
        <pc:spChg chg="mod">
          <ac:chgData name="Federico  Dattila" userId="3fbddd6b-c98a-4780-9364-b5d8323ec50d" providerId="ADAL" clId="{74B85A1C-3F89-447F-BB10-160DA5B5EB87}" dt="2025-12-11T18:19:49.666" v="2093" actId="20577"/>
          <ac:spMkLst>
            <pc:docMk/>
            <pc:sldMk cId="1250391436" sldId="465"/>
            <ac:spMk id="2" creationId="{27646906-EE06-7D22-4255-3D710E2D1F4A}"/>
          </ac:spMkLst>
        </pc:spChg>
        <pc:spChg chg="add mod">
          <ac:chgData name="Federico  Dattila" userId="3fbddd6b-c98a-4780-9364-b5d8323ec50d" providerId="ADAL" clId="{74B85A1C-3F89-447F-BB10-160DA5B5EB87}" dt="2025-12-11T23:14:18.084" v="4360" actId="1037"/>
          <ac:spMkLst>
            <pc:docMk/>
            <pc:sldMk cId="1250391436" sldId="465"/>
            <ac:spMk id="5" creationId="{DD1EB065-15DF-E3C4-84F1-FABC802637A9}"/>
          </ac:spMkLst>
        </pc:spChg>
        <pc:spChg chg="add del mod">
          <ac:chgData name="Federico  Dattila" userId="3fbddd6b-c98a-4780-9364-b5d8323ec50d" providerId="ADAL" clId="{74B85A1C-3F89-447F-BB10-160DA5B5EB87}" dt="2025-12-11T23:09:23.500" v="4197" actId="478"/>
          <ac:spMkLst>
            <pc:docMk/>
            <pc:sldMk cId="1250391436" sldId="465"/>
            <ac:spMk id="6" creationId="{E39DBE90-A971-8B70-F5FC-6F5222437EC2}"/>
          </ac:spMkLst>
        </pc:spChg>
        <pc:spChg chg="add del mod">
          <ac:chgData name="Federico  Dattila" userId="3fbddd6b-c98a-4780-9364-b5d8323ec50d" providerId="ADAL" clId="{74B85A1C-3F89-447F-BB10-160DA5B5EB87}" dt="2025-12-11T23:04:32.423" v="3889" actId="478"/>
          <ac:spMkLst>
            <pc:docMk/>
            <pc:sldMk cId="1250391436" sldId="465"/>
            <ac:spMk id="8" creationId="{C40B7B8C-ADFE-273D-5EF5-E986B04A2D10}"/>
          </ac:spMkLst>
        </pc:spChg>
        <pc:spChg chg="add mod">
          <ac:chgData name="Federico  Dattila" userId="3fbddd6b-c98a-4780-9364-b5d8323ec50d" providerId="ADAL" clId="{74B85A1C-3F89-447F-BB10-160DA5B5EB87}" dt="2025-12-11T23:15:14.240" v="4448" actId="1038"/>
          <ac:spMkLst>
            <pc:docMk/>
            <pc:sldMk cId="1250391436" sldId="465"/>
            <ac:spMk id="9" creationId="{44CD3927-7BEE-1367-641C-D15F454DE70B}"/>
          </ac:spMkLst>
        </pc:spChg>
        <pc:spChg chg="add mod">
          <ac:chgData name="Federico  Dattila" userId="3fbddd6b-c98a-4780-9364-b5d8323ec50d" providerId="ADAL" clId="{74B85A1C-3F89-447F-BB10-160DA5B5EB87}" dt="2025-12-11T23:14:24.502" v="4373" actId="1037"/>
          <ac:spMkLst>
            <pc:docMk/>
            <pc:sldMk cId="1250391436" sldId="465"/>
            <ac:spMk id="10" creationId="{6FCBF529-FFCD-ABF8-662F-24721C434218}"/>
          </ac:spMkLst>
        </pc:spChg>
        <pc:spChg chg="add del mod">
          <ac:chgData name="Federico  Dattila" userId="3fbddd6b-c98a-4780-9364-b5d8323ec50d" providerId="ADAL" clId="{74B85A1C-3F89-447F-BB10-160DA5B5EB87}" dt="2025-12-11T23:04:47.071" v="3893" actId="478"/>
          <ac:spMkLst>
            <pc:docMk/>
            <pc:sldMk cId="1250391436" sldId="465"/>
            <ac:spMk id="11" creationId="{B81E9DD3-44F0-4DBD-3689-944CA20ED334}"/>
          </ac:spMkLst>
        </pc:spChg>
        <pc:spChg chg="add del mod">
          <ac:chgData name="Federico  Dattila" userId="3fbddd6b-c98a-4780-9364-b5d8323ec50d" providerId="ADAL" clId="{74B85A1C-3F89-447F-BB10-160DA5B5EB87}" dt="2025-12-11T23:04:44.715" v="3892" actId="478"/>
          <ac:spMkLst>
            <pc:docMk/>
            <pc:sldMk cId="1250391436" sldId="465"/>
            <ac:spMk id="12" creationId="{26B72A62-C968-8D4D-95A1-CC29E05672DA}"/>
          </ac:spMkLst>
        </pc:spChg>
        <pc:spChg chg="add del mod">
          <ac:chgData name="Federico  Dattila" userId="3fbddd6b-c98a-4780-9364-b5d8323ec50d" providerId="ADAL" clId="{74B85A1C-3F89-447F-BB10-160DA5B5EB87}" dt="2025-12-11T23:04:41.290" v="3891" actId="478"/>
          <ac:spMkLst>
            <pc:docMk/>
            <pc:sldMk cId="1250391436" sldId="465"/>
            <ac:spMk id="13" creationId="{B9E6EC21-2E00-7F0F-5297-E38DF11D7FC7}"/>
          </ac:spMkLst>
        </pc:spChg>
        <pc:spChg chg="add del mod">
          <ac:chgData name="Federico  Dattila" userId="3fbddd6b-c98a-4780-9364-b5d8323ec50d" providerId="ADAL" clId="{74B85A1C-3F89-447F-BB10-160DA5B5EB87}" dt="2025-12-11T23:04:37.864" v="3890" actId="478"/>
          <ac:spMkLst>
            <pc:docMk/>
            <pc:sldMk cId="1250391436" sldId="465"/>
            <ac:spMk id="14" creationId="{4BAFF9AD-3C40-2BBE-8537-6132A2E97477}"/>
          </ac:spMkLst>
        </pc:spChg>
        <pc:spChg chg="add del mod">
          <ac:chgData name="Federico  Dattila" userId="3fbddd6b-c98a-4780-9364-b5d8323ec50d" providerId="ADAL" clId="{74B85A1C-3F89-447F-BB10-160DA5B5EB87}" dt="2025-12-11T23:05:11.405" v="3900" actId="478"/>
          <ac:spMkLst>
            <pc:docMk/>
            <pc:sldMk cId="1250391436" sldId="465"/>
            <ac:spMk id="15" creationId="{C810DDB7-0B01-8AFF-C712-994679987DC1}"/>
          </ac:spMkLst>
        </pc:spChg>
        <pc:spChg chg="add mod">
          <ac:chgData name="Federico  Dattila" userId="3fbddd6b-c98a-4780-9364-b5d8323ec50d" providerId="ADAL" clId="{74B85A1C-3F89-447F-BB10-160DA5B5EB87}" dt="2025-12-11T23:15:17.730" v="4449"/>
          <ac:spMkLst>
            <pc:docMk/>
            <pc:sldMk cId="1250391436" sldId="465"/>
            <ac:spMk id="19" creationId="{9B00A8B4-1DCC-76FA-9B79-D52D158DCFB9}"/>
          </ac:spMkLst>
        </pc:spChg>
        <pc:spChg chg="add mod">
          <ac:chgData name="Federico  Dattila" userId="3fbddd6b-c98a-4780-9364-b5d8323ec50d" providerId="ADAL" clId="{74B85A1C-3F89-447F-BB10-160DA5B5EB87}" dt="2025-12-11T23:15:20.970" v="4451"/>
          <ac:spMkLst>
            <pc:docMk/>
            <pc:sldMk cId="1250391436" sldId="465"/>
            <ac:spMk id="21" creationId="{4796BE7D-C355-E0B9-224F-940AC78F07E5}"/>
          </ac:spMkLst>
        </pc:spChg>
        <pc:spChg chg="add mod">
          <ac:chgData name="Federico  Dattila" userId="3fbddd6b-c98a-4780-9364-b5d8323ec50d" providerId="ADAL" clId="{74B85A1C-3F89-447F-BB10-160DA5B5EB87}" dt="2025-12-11T23:16:47.024" v="4492" actId="1038"/>
          <ac:spMkLst>
            <pc:docMk/>
            <pc:sldMk cId="1250391436" sldId="465"/>
            <ac:spMk id="23" creationId="{93FE2B89-9234-BDA5-E3EA-811E5F5867FA}"/>
          </ac:spMkLst>
        </pc:spChg>
        <pc:picChg chg="del mod">
          <ac:chgData name="Federico  Dattila" userId="3fbddd6b-c98a-4780-9364-b5d8323ec50d" providerId="ADAL" clId="{74B85A1C-3F89-447F-BB10-160DA5B5EB87}" dt="2025-12-11T23:09:23.500" v="4197" actId="478"/>
          <ac:picMkLst>
            <pc:docMk/>
            <pc:sldMk cId="1250391436" sldId="465"/>
            <ac:picMk id="3" creationId="{7737BFD5-7B64-3873-A443-B9922354F893}"/>
          </ac:picMkLst>
        </pc:picChg>
        <pc:picChg chg="del mod">
          <ac:chgData name="Federico  Dattila" userId="3fbddd6b-c98a-4780-9364-b5d8323ec50d" providerId="ADAL" clId="{74B85A1C-3F89-447F-BB10-160DA5B5EB87}" dt="2025-12-11T23:04:32.423" v="3889" actId="478"/>
          <ac:picMkLst>
            <pc:docMk/>
            <pc:sldMk cId="1250391436" sldId="465"/>
            <ac:picMk id="4" creationId="{EB688F20-6391-84E7-88F2-0EE31C9092B7}"/>
          </ac:picMkLst>
        </pc:picChg>
        <pc:picChg chg="mod">
          <ac:chgData name="Federico  Dattila" userId="3fbddd6b-c98a-4780-9364-b5d8323ec50d" providerId="ADAL" clId="{74B85A1C-3F89-447F-BB10-160DA5B5EB87}" dt="2025-12-11T23:17:17.875" v="4495" actId="1076"/>
          <ac:picMkLst>
            <pc:docMk/>
            <pc:sldMk cId="1250391436" sldId="465"/>
            <ac:picMk id="16" creationId="{B3986BFA-8468-3F9B-6605-FD2EDCB4FE6C}"/>
          </ac:picMkLst>
        </pc:picChg>
        <pc:picChg chg="mod">
          <ac:chgData name="Federico  Dattila" userId="3fbddd6b-c98a-4780-9364-b5d8323ec50d" providerId="ADAL" clId="{74B85A1C-3F89-447F-BB10-160DA5B5EB87}" dt="2025-12-11T23:15:14.240" v="4448" actId="1038"/>
          <ac:picMkLst>
            <pc:docMk/>
            <pc:sldMk cId="1250391436" sldId="465"/>
            <ac:picMk id="17" creationId="{3305D154-0839-13FF-E92B-C08BB159032E}"/>
          </ac:picMkLst>
        </pc:picChg>
        <pc:picChg chg="mod">
          <ac:chgData name="Federico  Dattila" userId="3fbddd6b-c98a-4780-9364-b5d8323ec50d" providerId="ADAL" clId="{74B85A1C-3F89-447F-BB10-160DA5B5EB87}" dt="2025-12-11T23:14:24.502" v="4373" actId="1037"/>
          <ac:picMkLst>
            <pc:docMk/>
            <pc:sldMk cId="1250391436" sldId="465"/>
            <ac:picMk id="18" creationId="{E06ECA28-8C87-9B88-DF9B-C520DAF2430A}"/>
          </ac:picMkLst>
        </pc:picChg>
        <pc:picChg chg="add mod">
          <ac:chgData name="Federico  Dattila" userId="3fbddd6b-c98a-4780-9364-b5d8323ec50d" providerId="ADAL" clId="{74B85A1C-3F89-447F-BB10-160DA5B5EB87}" dt="2025-12-11T23:15:17.730" v="4449"/>
          <ac:picMkLst>
            <pc:docMk/>
            <pc:sldMk cId="1250391436" sldId="465"/>
            <ac:picMk id="20" creationId="{D9AA3003-33A2-E6E5-A407-D56BCE1ACFAA}"/>
          </ac:picMkLst>
        </pc:picChg>
        <pc:picChg chg="add mod">
          <ac:chgData name="Federico  Dattila" userId="3fbddd6b-c98a-4780-9364-b5d8323ec50d" providerId="ADAL" clId="{74B85A1C-3F89-447F-BB10-160DA5B5EB87}" dt="2025-12-11T23:15:20.970" v="4451"/>
          <ac:picMkLst>
            <pc:docMk/>
            <pc:sldMk cId="1250391436" sldId="465"/>
            <ac:picMk id="22" creationId="{F81BE2B6-71A3-1EFB-2E1E-B2CDA7976DC1}"/>
          </ac:picMkLst>
        </pc:picChg>
        <pc:picChg chg="add mod">
          <ac:chgData name="Federico  Dattila" userId="3fbddd6b-c98a-4780-9364-b5d8323ec50d" providerId="ADAL" clId="{74B85A1C-3F89-447F-BB10-160DA5B5EB87}" dt="2025-12-11T23:16:47.024" v="4492" actId="1038"/>
          <ac:picMkLst>
            <pc:docMk/>
            <pc:sldMk cId="1250391436" sldId="465"/>
            <ac:picMk id="2050" creationId="{83E3894F-DF14-B0F6-062A-627DA44D4C30}"/>
          </ac:picMkLst>
        </pc:picChg>
      </pc:sldChg>
      <pc:sldChg chg="addSp modSp add mod">
        <pc:chgData name="Federico  Dattila" userId="3fbddd6b-c98a-4780-9364-b5d8323ec50d" providerId="ADAL" clId="{74B85A1C-3F89-447F-BB10-160DA5B5EB87}" dt="2025-12-11T23:26:09.703" v="4853" actId="1037"/>
        <pc:sldMkLst>
          <pc:docMk/>
          <pc:sldMk cId="4001680440" sldId="466"/>
        </pc:sldMkLst>
        <pc:spChg chg="mod">
          <ac:chgData name="Federico  Dattila" userId="3fbddd6b-c98a-4780-9364-b5d8323ec50d" providerId="ADAL" clId="{74B85A1C-3F89-447F-BB10-160DA5B5EB87}" dt="2025-12-11T18:20:00.831" v="2130" actId="20577"/>
          <ac:spMkLst>
            <pc:docMk/>
            <pc:sldMk cId="4001680440" sldId="466"/>
            <ac:spMk id="2" creationId="{BFB79837-56BB-6B83-A30C-BCB1E677B997}"/>
          </ac:spMkLst>
        </pc:spChg>
        <pc:spChg chg="add mod">
          <ac:chgData name="Federico  Dattila" userId="3fbddd6b-c98a-4780-9364-b5d8323ec50d" providerId="ADAL" clId="{74B85A1C-3F89-447F-BB10-160DA5B5EB87}" dt="2025-12-11T23:22:02.939" v="4636" actId="20577"/>
          <ac:spMkLst>
            <pc:docMk/>
            <pc:sldMk cId="4001680440" sldId="466"/>
            <ac:spMk id="3" creationId="{63C92512-59BE-3902-CE40-02EC40CDA722}"/>
          </ac:spMkLst>
        </pc:spChg>
        <pc:grpChg chg="add mod">
          <ac:chgData name="Federico  Dattila" userId="3fbddd6b-c98a-4780-9364-b5d8323ec50d" providerId="ADAL" clId="{74B85A1C-3F89-447F-BB10-160DA5B5EB87}" dt="2025-12-11T23:24:49.943" v="4824" actId="1035"/>
          <ac:grpSpMkLst>
            <pc:docMk/>
            <pc:sldMk cId="4001680440" sldId="466"/>
            <ac:grpSpMk id="8" creationId="{9E7F5E45-503C-D74D-FBAA-22DA2D2749A9}"/>
          </ac:grpSpMkLst>
        </pc:grpChg>
        <pc:picChg chg="add mod modCrop">
          <ac:chgData name="Federico  Dattila" userId="3fbddd6b-c98a-4780-9364-b5d8323ec50d" providerId="ADAL" clId="{74B85A1C-3F89-447F-BB10-160DA5B5EB87}" dt="2025-12-11T23:24:47.084" v="4816" actId="164"/>
          <ac:picMkLst>
            <pc:docMk/>
            <pc:sldMk cId="4001680440" sldId="466"/>
            <ac:picMk id="5" creationId="{ABD38CC1-E0EA-FB6F-0573-846DE69E0799}"/>
          </ac:picMkLst>
        </pc:picChg>
        <pc:picChg chg="add mod modCrop">
          <ac:chgData name="Federico  Dattila" userId="3fbddd6b-c98a-4780-9364-b5d8323ec50d" providerId="ADAL" clId="{74B85A1C-3F89-447F-BB10-160DA5B5EB87}" dt="2025-12-11T23:24:47.084" v="4816" actId="164"/>
          <ac:picMkLst>
            <pc:docMk/>
            <pc:sldMk cId="4001680440" sldId="466"/>
            <ac:picMk id="6" creationId="{BEBB2D7F-AF0C-0DD2-8FCA-ED930B399F08}"/>
          </ac:picMkLst>
        </pc:picChg>
        <pc:picChg chg="add mod">
          <ac:chgData name="Federico  Dattila" userId="3fbddd6b-c98a-4780-9364-b5d8323ec50d" providerId="ADAL" clId="{74B85A1C-3F89-447F-BB10-160DA5B5EB87}" dt="2025-12-11T23:26:09.703" v="4853" actId="1037"/>
          <ac:picMkLst>
            <pc:docMk/>
            <pc:sldMk cId="4001680440" sldId="466"/>
            <ac:picMk id="10" creationId="{653D0149-27EC-2410-B01C-9C52F96864FE}"/>
          </ac:picMkLst>
        </pc:picChg>
      </pc:sldChg>
      <pc:sldChg chg="addSp modSp add mod modAnim">
        <pc:chgData name="Federico  Dattila" userId="3fbddd6b-c98a-4780-9364-b5d8323ec50d" providerId="ADAL" clId="{74B85A1C-3F89-447F-BB10-160DA5B5EB87}" dt="2025-12-11T22:55:41.805" v="3621" actId="20577"/>
        <pc:sldMkLst>
          <pc:docMk/>
          <pc:sldMk cId="1016307782" sldId="467"/>
        </pc:sldMkLst>
        <pc:spChg chg="mod">
          <ac:chgData name="Federico  Dattila" userId="3fbddd6b-c98a-4780-9364-b5d8323ec50d" providerId="ADAL" clId="{74B85A1C-3F89-447F-BB10-160DA5B5EB87}" dt="2025-12-11T18:21:55.284" v="2269" actId="20577"/>
          <ac:spMkLst>
            <pc:docMk/>
            <pc:sldMk cId="1016307782" sldId="467"/>
            <ac:spMk id="2" creationId="{E75B7684-66DB-A60F-F3F1-286F7170D0B3}"/>
          </ac:spMkLst>
        </pc:spChg>
        <pc:spChg chg="add mod">
          <ac:chgData name="Federico  Dattila" userId="3fbddd6b-c98a-4780-9364-b5d8323ec50d" providerId="ADAL" clId="{74B85A1C-3F89-447F-BB10-160DA5B5EB87}" dt="2025-12-11T22:55:41.805" v="3621" actId="20577"/>
          <ac:spMkLst>
            <pc:docMk/>
            <pc:sldMk cId="1016307782" sldId="467"/>
            <ac:spMk id="3" creationId="{4CA1F03D-539D-5FDE-7547-4CCE9ABE3B6C}"/>
          </ac:spMkLst>
        </pc:spChg>
        <pc:spChg chg="add mod">
          <ac:chgData name="Federico  Dattila" userId="3fbddd6b-c98a-4780-9364-b5d8323ec50d" providerId="ADAL" clId="{74B85A1C-3F89-447F-BB10-160DA5B5EB87}" dt="2025-12-11T22:55:19.921" v="3618" actId="1037"/>
          <ac:spMkLst>
            <pc:docMk/>
            <pc:sldMk cId="1016307782" sldId="467"/>
            <ac:spMk id="5" creationId="{9B2BC57E-BA94-797F-60D4-F58DE57308C2}"/>
          </ac:spMkLst>
        </pc:spChg>
        <pc:picChg chg="add mod">
          <ac:chgData name="Federico  Dattila" userId="3fbddd6b-c98a-4780-9364-b5d8323ec50d" providerId="ADAL" clId="{74B85A1C-3F89-447F-BB10-160DA5B5EB87}" dt="2025-12-11T22:55:19.921" v="3618" actId="1037"/>
          <ac:picMkLst>
            <pc:docMk/>
            <pc:sldMk cId="1016307782" sldId="467"/>
            <ac:picMk id="4" creationId="{A8AE4E08-2B57-79EB-C73A-142EB85A8452}"/>
          </ac:picMkLst>
        </pc:picChg>
        <pc:picChg chg="add mod">
          <ac:chgData name="Federico  Dattila" userId="3fbddd6b-c98a-4780-9364-b5d8323ec50d" providerId="ADAL" clId="{74B85A1C-3F89-447F-BB10-160DA5B5EB87}" dt="2025-12-11T22:55:19.921" v="3618" actId="1037"/>
          <ac:picMkLst>
            <pc:docMk/>
            <pc:sldMk cId="1016307782" sldId="467"/>
            <ac:picMk id="1026" creationId="{243A16AC-CCCC-10EB-9F92-00CCB5806892}"/>
          </ac:picMkLst>
        </pc:picChg>
      </pc:sldChg>
      <pc:sldChg chg="addSp delSp modSp new del mod">
        <pc:chgData name="Federico  Dattila" userId="3fbddd6b-c98a-4780-9364-b5d8323ec50d" providerId="ADAL" clId="{74B85A1C-3F89-447F-BB10-160DA5B5EB87}" dt="2025-12-11T18:36:12.287" v="2909" actId="47"/>
        <pc:sldMkLst>
          <pc:docMk/>
          <pc:sldMk cId="1996634293" sldId="468"/>
        </pc:sldMkLst>
        <pc:spChg chg="del">
          <ac:chgData name="Federico  Dattila" userId="3fbddd6b-c98a-4780-9364-b5d8323ec50d" providerId="ADAL" clId="{74B85A1C-3F89-447F-BB10-160DA5B5EB87}" dt="2025-12-11T18:25:08.020" v="2379" actId="478"/>
          <ac:spMkLst>
            <pc:docMk/>
            <pc:sldMk cId="1996634293" sldId="468"/>
            <ac:spMk id="2" creationId="{D45DB8C9-E4B4-93E3-5D60-FABCF3A6A855}"/>
          </ac:spMkLst>
        </pc:spChg>
        <pc:spChg chg="del">
          <ac:chgData name="Federico  Dattila" userId="3fbddd6b-c98a-4780-9364-b5d8323ec50d" providerId="ADAL" clId="{74B85A1C-3F89-447F-BB10-160DA5B5EB87}" dt="2025-12-11T18:25:10.354" v="2380" actId="478"/>
          <ac:spMkLst>
            <pc:docMk/>
            <pc:sldMk cId="1996634293" sldId="468"/>
            <ac:spMk id="3" creationId="{C276A39A-A052-5A2F-A098-6AC8F47079D7}"/>
          </ac:spMkLst>
        </pc:spChg>
        <pc:picChg chg="add del mod modCrop">
          <ac:chgData name="Federico  Dattila" userId="3fbddd6b-c98a-4780-9364-b5d8323ec50d" providerId="ADAL" clId="{74B85A1C-3F89-447F-BB10-160DA5B5EB87}" dt="2025-12-11T18:26:40.715" v="2425" actId="21"/>
          <ac:picMkLst>
            <pc:docMk/>
            <pc:sldMk cId="1996634293" sldId="468"/>
            <ac:picMk id="14" creationId="{7C5022F3-72D6-8A70-6527-E0E5250347F1}"/>
          </ac:picMkLst>
        </pc:picChg>
        <pc:picChg chg="add del mod modCrop">
          <ac:chgData name="Federico  Dattila" userId="3fbddd6b-c98a-4780-9364-b5d8323ec50d" providerId="ADAL" clId="{74B85A1C-3F89-447F-BB10-160DA5B5EB87}" dt="2025-12-11T18:26:40.715" v="2425" actId="21"/>
          <ac:picMkLst>
            <pc:docMk/>
            <pc:sldMk cId="1996634293" sldId="468"/>
            <ac:picMk id="17" creationId="{9CE6E55D-9471-82D6-2214-25C5101B4ECE}"/>
          </ac:picMkLst>
        </pc:picChg>
      </pc:sldChg>
      <pc:sldChg chg="addSp delSp modSp add mod modAnim">
        <pc:chgData name="Federico  Dattila" userId="3fbddd6b-c98a-4780-9364-b5d8323ec50d" providerId="ADAL" clId="{74B85A1C-3F89-447F-BB10-160DA5B5EB87}" dt="2025-12-11T22:30:31.864" v="3077" actId="6549"/>
        <pc:sldMkLst>
          <pc:docMk/>
          <pc:sldMk cId="1862571925" sldId="469"/>
        </pc:sldMkLst>
        <pc:spChg chg="mod">
          <ac:chgData name="Federico  Dattila" userId="3fbddd6b-c98a-4780-9364-b5d8323ec50d" providerId="ADAL" clId="{74B85A1C-3F89-447F-BB10-160DA5B5EB87}" dt="2025-12-11T18:35:45.247" v="2905" actId="20577"/>
          <ac:spMkLst>
            <pc:docMk/>
            <pc:sldMk cId="1862571925" sldId="469"/>
            <ac:spMk id="2" creationId="{72712EB4-7F9C-7075-F431-E660414631D2}"/>
          </ac:spMkLst>
        </pc:spChg>
        <pc:spChg chg="add mod">
          <ac:chgData name="Federico  Dattila" userId="3fbddd6b-c98a-4780-9364-b5d8323ec50d" providerId="ADAL" clId="{74B85A1C-3F89-447F-BB10-160DA5B5EB87}" dt="2025-12-11T22:30:31.864" v="3077" actId="6549"/>
          <ac:spMkLst>
            <pc:docMk/>
            <pc:sldMk cId="1862571925" sldId="469"/>
            <ac:spMk id="3" creationId="{5C041860-AB6F-D1D7-C1D0-9CAB43595453}"/>
          </ac:spMkLst>
        </pc:spChg>
        <pc:spChg chg="del">
          <ac:chgData name="Federico  Dattila" userId="3fbddd6b-c98a-4780-9364-b5d8323ec50d" providerId="ADAL" clId="{74B85A1C-3F89-447F-BB10-160DA5B5EB87}" dt="2025-12-11T22:30:28.112" v="3075" actId="478"/>
          <ac:spMkLst>
            <pc:docMk/>
            <pc:sldMk cId="1862571925" sldId="469"/>
            <ac:spMk id="5" creationId="{D3487F9A-A73F-5ECF-D0B4-2BA3BF036951}"/>
          </ac:spMkLst>
        </pc:spChg>
        <pc:spChg chg="del">
          <ac:chgData name="Federico  Dattila" userId="3fbddd6b-c98a-4780-9364-b5d8323ec50d" providerId="ADAL" clId="{74B85A1C-3F89-447F-BB10-160DA5B5EB87}" dt="2025-12-11T18:29:38.442" v="2659" actId="478"/>
          <ac:spMkLst>
            <pc:docMk/>
            <pc:sldMk cId="1862571925" sldId="469"/>
            <ac:spMk id="9" creationId="{5132780D-805D-EBF7-29E1-9C6E7C3507DA}"/>
          </ac:spMkLst>
        </pc:spChg>
        <pc:spChg chg="add mod">
          <ac:chgData name="Federico  Dattila" userId="3fbddd6b-c98a-4780-9364-b5d8323ec50d" providerId="ADAL" clId="{74B85A1C-3F89-447F-BB10-160DA5B5EB87}" dt="2025-12-11T18:35:32.616" v="2879" actId="207"/>
          <ac:spMkLst>
            <pc:docMk/>
            <pc:sldMk cId="1862571925" sldId="469"/>
            <ac:spMk id="15" creationId="{66B6E2BE-A80C-77EE-3FA5-866D3321822A}"/>
          </ac:spMkLst>
        </pc:spChg>
        <pc:spChg chg="del">
          <ac:chgData name="Federico  Dattila" userId="3fbddd6b-c98a-4780-9364-b5d8323ec50d" providerId="ADAL" clId="{74B85A1C-3F89-447F-BB10-160DA5B5EB87}" dt="2025-12-11T18:29:38.442" v="2659" actId="478"/>
          <ac:spMkLst>
            <pc:docMk/>
            <pc:sldMk cId="1862571925" sldId="469"/>
            <ac:spMk id="20" creationId="{D21EA1D3-1228-39E6-1CF9-E2F1F7174BAF}"/>
          </ac:spMkLst>
        </pc:spChg>
        <pc:spChg chg="del">
          <ac:chgData name="Federico  Dattila" userId="3fbddd6b-c98a-4780-9364-b5d8323ec50d" providerId="ADAL" clId="{74B85A1C-3F89-447F-BB10-160DA5B5EB87}" dt="2025-12-11T18:29:38.442" v="2659" actId="478"/>
          <ac:spMkLst>
            <pc:docMk/>
            <pc:sldMk cId="1862571925" sldId="469"/>
            <ac:spMk id="21" creationId="{2AE3DBF1-9A9D-B1C4-5CC4-997ADB8E02C0}"/>
          </ac:spMkLst>
        </pc:spChg>
        <pc:spChg chg="del">
          <ac:chgData name="Federico  Dattila" userId="3fbddd6b-c98a-4780-9364-b5d8323ec50d" providerId="ADAL" clId="{74B85A1C-3F89-447F-BB10-160DA5B5EB87}" dt="2025-12-11T18:29:38.442" v="2659" actId="478"/>
          <ac:spMkLst>
            <pc:docMk/>
            <pc:sldMk cId="1862571925" sldId="469"/>
            <ac:spMk id="22" creationId="{0D1E35E9-AE9E-B321-D9DB-A349A156C80F}"/>
          </ac:spMkLst>
        </pc:spChg>
        <pc:picChg chg="del">
          <ac:chgData name="Federico  Dattila" userId="3fbddd6b-c98a-4780-9364-b5d8323ec50d" providerId="ADAL" clId="{74B85A1C-3F89-447F-BB10-160DA5B5EB87}" dt="2025-12-11T18:29:38.442" v="2659" actId="478"/>
          <ac:picMkLst>
            <pc:docMk/>
            <pc:sldMk cId="1862571925" sldId="469"/>
            <ac:picMk id="6" creationId="{1C6693B4-06B2-8B3E-4799-03871E58AB8B}"/>
          </ac:picMkLst>
        </pc:picChg>
        <pc:picChg chg="add del mod">
          <ac:chgData name="Federico  Dattila" userId="3fbddd6b-c98a-4780-9364-b5d8323ec50d" providerId="ADAL" clId="{74B85A1C-3F89-447F-BB10-160DA5B5EB87}" dt="2025-12-11T18:31:34.307" v="2726" actId="478"/>
          <ac:picMkLst>
            <pc:docMk/>
            <pc:sldMk cId="1862571925" sldId="469"/>
            <ac:picMk id="7" creationId="{22E6A388-9CD6-1E2D-A695-DBBD77887221}"/>
          </ac:picMkLst>
        </pc:picChg>
        <pc:picChg chg="add mod modCrop">
          <ac:chgData name="Federico  Dattila" userId="3fbddd6b-c98a-4780-9364-b5d8323ec50d" providerId="ADAL" clId="{74B85A1C-3F89-447F-BB10-160DA5B5EB87}" dt="2025-12-11T18:36:05.717" v="2908" actId="732"/>
          <ac:picMkLst>
            <pc:docMk/>
            <pc:sldMk cId="1862571925" sldId="469"/>
            <ac:picMk id="10" creationId="{CB03045B-6EA7-A925-25A8-B4A25804D8F1}"/>
          </ac:picMkLst>
        </pc:picChg>
        <pc:picChg chg="add mod modCrop">
          <ac:chgData name="Federico  Dattila" userId="3fbddd6b-c98a-4780-9364-b5d8323ec50d" providerId="ADAL" clId="{74B85A1C-3F89-447F-BB10-160DA5B5EB87}" dt="2025-12-11T18:34:08.078" v="2836" actId="732"/>
          <ac:picMkLst>
            <pc:docMk/>
            <pc:sldMk cId="1862571925" sldId="469"/>
            <ac:picMk id="12" creationId="{165FA315-8975-006C-1ACB-2B0B05529A83}"/>
          </ac:picMkLst>
        </pc:picChg>
        <pc:picChg chg="add del mod modCrop">
          <ac:chgData name="Federico  Dattila" userId="3fbddd6b-c98a-4780-9364-b5d8323ec50d" providerId="ADAL" clId="{74B85A1C-3F89-447F-BB10-160DA5B5EB87}" dt="2025-12-11T18:34:43.180" v="2845" actId="478"/>
          <ac:picMkLst>
            <pc:docMk/>
            <pc:sldMk cId="1862571925" sldId="469"/>
            <ac:picMk id="13" creationId="{9C46BEC4-3D06-84FB-5EB0-FF9C24D51056}"/>
          </ac:picMkLst>
        </pc:picChg>
        <pc:picChg chg="add del mod">
          <ac:chgData name="Federico  Dattila" userId="3fbddd6b-c98a-4780-9364-b5d8323ec50d" providerId="ADAL" clId="{74B85A1C-3F89-447F-BB10-160DA5B5EB87}" dt="2025-12-11T18:34:44.534" v="2846" actId="478"/>
          <ac:picMkLst>
            <pc:docMk/>
            <pc:sldMk cId="1862571925" sldId="469"/>
            <ac:picMk id="14" creationId="{C3FC60FD-1177-3B52-8BC6-3C752BC42F0F}"/>
          </ac:picMkLst>
        </pc:picChg>
        <pc:picChg chg="del">
          <ac:chgData name="Federico  Dattila" userId="3fbddd6b-c98a-4780-9364-b5d8323ec50d" providerId="ADAL" clId="{74B85A1C-3F89-447F-BB10-160DA5B5EB87}" dt="2025-12-11T18:29:38.442" v="2659" actId="478"/>
          <ac:picMkLst>
            <pc:docMk/>
            <pc:sldMk cId="1862571925" sldId="469"/>
            <ac:picMk id="18" creationId="{ED864D4A-7AF0-AD66-827F-B9C0268179EF}"/>
          </ac:picMkLst>
        </pc:picChg>
        <pc:picChg chg="del">
          <ac:chgData name="Federico  Dattila" userId="3fbddd6b-c98a-4780-9364-b5d8323ec50d" providerId="ADAL" clId="{74B85A1C-3F89-447F-BB10-160DA5B5EB87}" dt="2025-12-11T18:29:38.442" v="2659" actId="478"/>
          <ac:picMkLst>
            <pc:docMk/>
            <pc:sldMk cId="1862571925" sldId="469"/>
            <ac:picMk id="19" creationId="{A1D2580D-C606-8538-976B-8EA867CAFAB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DFCD1EA-EE1B-496E-B7E2-26F728F869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BB68A0-AA53-4CA1-9115-2C41861A79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1AEDB-34FC-4708-8833-3D8E8F014A4D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DB41D4-8917-43AD-B80B-540DF2EFFE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8181C4-57F3-4FE7-ABFE-3234A1A2A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EDFA8-3BDC-47CB-9F1D-C86DC85892B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314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995B3-22A4-4D96-8386-C27B9F6FDC4B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BCC42-CF89-4634-BD0A-7A915CC8FD4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39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091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368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Phosphate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Bicarbonate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Reconstruction</a:t>
            </a:r>
            <a:r>
              <a:rPr lang="it-IT" dirty="0"/>
              <a:t> -&gt; </a:t>
            </a:r>
            <a:r>
              <a:rPr lang="it-IT" dirty="0" err="1"/>
              <a:t>Dissolution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EDL</a:t>
            </a:r>
          </a:p>
          <a:p>
            <a:r>
              <a:rPr lang="it-IT" dirty="0" err="1"/>
              <a:t>Degradation</a:t>
            </a:r>
            <a:r>
              <a:rPr lang="it-IT" dirty="0"/>
              <a:t>     -&gt; </a:t>
            </a:r>
            <a:r>
              <a:rPr lang="it-IT" dirty="0" err="1"/>
              <a:t>Dissolution</a:t>
            </a:r>
            <a:r>
              <a:rPr lang="it-IT" dirty="0"/>
              <a:t> to bulk</a:t>
            </a:r>
          </a:p>
          <a:p>
            <a:endParaRPr lang="it-IT" dirty="0"/>
          </a:p>
          <a:p>
            <a:r>
              <a:rPr lang="it-IT" dirty="0"/>
              <a:t>Under CO2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high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density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bicarbonate-based</a:t>
            </a:r>
            <a:r>
              <a:rPr lang="it-IT" dirty="0"/>
              <a:t> and </a:t>
            </a:r>
            <a:r>
              <a:rPr lang="it-IT" dirty="0" err="1"/>
              <a:t>alkaline</a:t>
            </a:r>
            <a:r>
              <a:rPr lang="it-IT" dirty="0"/>
              <a:t> </a:t>
            </a:r>
            <a:r>
              <a:rPr lang="it-IT" dirty="0" err="1"/>
              <a:t>electrolyte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1 M KHCO3 vs 1 M KOH </a:t>
            </a:r>
          </a:p>
          <a:p>
            <a:r>
              <a:rPr lang="it-IT" dirty="0"/>
              <a:t>	Cu-Sn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catalyst</a:t>
            </a:r>
            <a:endParaRPr lang="it-IT" dirty="0"/>
          </a:p>
          <a:p>
            <a:r>
              <a:rPr lang="it-IT" dirty="0"/>
              <a:t>	Cu(OH)2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2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90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970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0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278E-D3F5-E604-09A5-28F434EE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1E286-5798-B9A4-B4E7-11488F6C8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B67253-1B0D-B2E3-CC91-1A819DC2C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EF0CF-D6CB-A543-5E03-50157EA54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1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07410-58F5-F903-8C0C-34BC8823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CBF45-EB63-D960-8223-5C1C0DD1F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CD420-AC7A-0157-7295-F6D56D7B5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860F3-98E7-7281-A3F9-65D567167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47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1676-715F-0484-3EB8-DF038B32F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C3E8A-09F7-D6BF-EC16-1D6B0F460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C2D91-D582-9423-B80E-1ED2E4716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9862-DEBE-DB7B-1D0C-4BD139333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183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43EB2-52B7-966B-1299-F36C70E6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D3FE0-2CAE-744F-C6DC-EE6984EC2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827C3-AC50-F9A4-30B4-B29D40E51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99D9C-FB1F-49FC-AD96-42B3DF1EF4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167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1DE96-F103-1D7D-3171-4CAA7CE5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4EE53-DD1D-152B-B43D-6A1948E35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40AF1-8895-C65C-9C4E-81A3D7472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E19F7-2BB6-B927-1D3B-AA5782D31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CC42-CF89-4634-BD0A-7A915CC8FD4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55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ertura - Titolo presentazi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5988862-B47E-48D4-9426-E775261B7C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1070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FA2C98-6DE1-4D78-AE6F-0BAAE6E1D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410098"/>
            <a:ext cx="2166253" cy="952602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7DE37F3-51F4-48BE-8599-73297EEF3BD3}"/>
              </a:ext>
            </a:extLst>
          </p:cNvPr>
          <p:cNvCxnSpPr/>
          <p:nvPr userDrawn="1"/>
        </p:nvCxnSpPr>
        <p:spPr>
          <a:xfrm>
            <a:off x="6705088" y="5410098"/>
            <a:ext cx="155235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BB8A5A3-9EC2-4C88-8FAC-05F96F00D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2817" y="888227"/>
            <a:ext cx="5040000" cy="3024000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95F7323E-8285-4667-83C4-2BED21A6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2413" y="4249738"/>
            <a:ext cx="5040312" cy="100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351360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4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4392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800000"/>
            <a:ext cx="43920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2" y="266400"/>
            <a:ext cx="356501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5AC2C2F-E25F-420E-994E-2D89E412151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2" y="3200400"/>
            <a:ext cx="356501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28E82AA-4CFA-4EFB-94E3-61A1267C9D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60586" y="266400"/>
            <a:ext cx="356501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4DE79C5-4829-4A4D-A324-3F17F3E7AC9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360586" y="3200400"/>
            <a:ext cx="356501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63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5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4932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800000"/>
            <a:ext cx="4932000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267494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6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1" name="Segnaposto titolo 1">
            <a:extLst>
              <a:ext uri="{FF2B5EF4-FFF2-40B4-BE49-F238E27FC236}">
                <a16:creationId xmlns:a16="http://schemas.microsoft.com/office/drawing/2014/main" id="{BA44DDEC-1494-41BB-A2F7-D39028C1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0"/>
            <a:ext cx="11662075" cy="61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498095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0"/>
            <a:ext cx="11662075" cy="11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1020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1"/>
            <a:ext cx="11662075" cy="61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969402"/>
            <a:ext cx="10161896" cy="5190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20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0"/>
            <a:ext cx="11662075" cy="61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1D0AF379-7024-45BB-8C63-E27405FA50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2800" y="1224000"/>
            <a:ext cx="5706579" cy="46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D9031517-C012-4287-9579-16E370CDB9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0800" y="1224000"/>
            <a:ext cx="5706579" cy="46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84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330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32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usura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2F68884-7283-48EF-B315-53827BAF1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410098"/>
            <a:ext cx="2166253" cy="9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31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a</a:t>
            </a:r>
          </a:p>
        </p:txBody>
      </p:sp>
      <p:grpSp>
        <p:nvGrpSpPr>
          <p:cNvPr id="12" name="Shape 267">
            <a:extLst>
              <a:ext uri="{FF2B5EF4-FFF2-40B4-BE49-F238E27FC236}">
                <a16:creationId xmlns:a16="http://schemas.microsoft.com/office/drawing/2014/main" id="{161510F9-DB20-4C6A-BE00-143084418967}"/>
              </a:ext>
            </a:extLst>
          </p:cNvPr>
          <p:cNvGrpSpPr/>
          <p:nvPr userDrawn="1"/>
        </p:nvGrpSpPr>
        <p:grpSpPr>
          <a:xfrm>
            <a:off x="5361661" y="1523373"/>
            <a:ext cx="347107" cy="438984"/>
            <a:chOff x="584925" y="238125"/>
            <a:chExt cx="415200" cy="525100"/>
          </a:xfrm>
          <a:solidFill>
            <a:schemeClr val="bg1">
              <a:lumMod val="50000"/>
            </a:schemeClr>
          </a:solidFill>
        </p:grpSpPr>
        <p:sp>
          <p:nvSpPr>
            <p:cNvPr id="13" name="Shape 268">
              <a:extLst>
                <a:ext uri="{FF2B5EF4-FFF2-40B4-BE49-F238E27FC236}">
                  <a16:creationId xmlns:a16="http://schemas.microsoft.com/office/drawing/2014/main" id="{B7933858-3BF4-4761-8C8A-AE49E2DBC77A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69">
              <a:extLst>
                <a:ext uri="{FF2B5EF4-FFF2-40B4-BE49-F238E27FC236}">
                  <a16:creationId xmlns:a16="http://schemas.microsoft.com/office/drawing/2014/main" id="{537A5761-EF81-4D31-8C96-AECDB6089BF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70">
              <a:extLst>
                <a:ext uri="{FF2B5EF4-FFF2-40B4-BE49-F238E27FC236}">
                  <a16:creationId xmlns:a16="http://schemas.microsoft.com/office/drawing/2014/main" id="{0EB1F3A1-0EF5-4BB5-AE51-F6AA28B6FE7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71">
              <a:extLst>
                <a:ext uri="{FF2B5EF4-FFF2-40B4-BE49-F238E27FC236}">
                  <a16:creationId xmlns:a16="http://schemas.microsoft.com/office/drawing/2014/main" id="{1541410F-1894-445B-A33D-CC126355E881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2">
              <a:extLst>
                <a:ext uri="{FF2B5EF4-FFF2-40B4-BE49-F238E27FC236}">
                  <a16:creationId xmlns:a16="http://schemas.microsoft.com/office/drawing/2014/main" id="{40AA5FB8-5A86-4F82-9158-BE462806561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73">
              <a:extLst>
                <a:ext uri="{FF2B5EF4-FFF2-40B4-BE49-F238E27FC236}">
                  <a16:creationId xmlns:a16="http://schemas.microsoft.com/office/drawing/2014/main" id="{99151F04-B519-49E5-952C-73033273150D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Shape 274">
            <a:extLst>
              <a:ext uri="{FF2B5EF4-FFF2-40B4-BE49-F238E27FC236}">
                <a16:creationId xmlns:a16="http://schemas.microsoft.com/office/drawing/2014/main" id="{00889C35-1111-4F50-8852-436D43A0D2BA}"/>
              </a:ext>
            </a:extLst>
          </p:cNvPr>
          <p:cNvGrpSpPr/>
          <p:nvPr userDrawn="1"/>
        </p:nvGrpSpPr>
        <p:grpSpPr>
          <a:xfrm>
            <a:off x="5912920" y="1587160"/>
            <a:ext cx="371623" cy="309362"/>
            <a:chOff x="1244325" y="314425"/>
            <a:chExt cx="444525" cy="370050"/>
          </a:xfrm>
          <a:solidFill>
            <a:schemeClr val="bg1">
              <a:lumMod val="50000"/>
            </a:schemeClr>
          </a:solidFill>
        </p:grpSpPr>
        <p:sp>
          <p:nvSpPr>
            <p:cNvPr id="20" name="Shape 275">
              <a:extLst>
                <a:ext uri="{FF2B5EF4-FFF2-40B4-BE49-F238E27FC236}">
                  <a16:creationId xmlns:a16="http://schemas.microsoft.com/office/drawing/2014/main" id="{38E9F56A-C730-43F5-856B-F262406C2D8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76">
              <a:extLst>
                <a:ext uri="{FF2B5EF4-FFF2-40B4-BE49-F238E27FC236}">
                  <a16:creationId xmlns:a16="http://schemas.microsoft.com/office/drawing/2014/main" id="{D0C3A838-5B20-4D8C-BB47-8C5F9B860C89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Shape 277">
            <a:extLst>
              <a:ext uri="{FF2B5EF4-FFF2-40B4-BE49-F238E27FC236}">
                <a16:creationId xmlns:a16="http://schemas.microsoft.com/office/drawing/2014/main" id="{8357BA09-2857-41E2-B28E-A586776E21FE}"/>
              </a:ext>
            </a:extLst>
          </p:cNvPr>
          <p:cNvGrpSpPr/>
          <p:nvPr userDrawn="1"/>
        </p:nvGrpSpPr>
        <p:grpSpPr>
          <a:xfrm>
            <a:off x="6484618" y="1585634"/>
            <a:ext cx="355300" cy="312413"/>
            <a:chOff x="1928175" y="312600"/>
            <a:chExt cx="425000" cy="373700"/>
          </a:xfrm>
          <a:solidFill>
            <a:schemeClr val="bg1">
              <a:lumMod val="50000"/>
            </a:schemeClr>
          </a:solidFill>
        </p:grpSpPr>
        <p:sp>
          <p:nvSpPr>
            <p:cNvPr id="23" name="Shape 278">
              <a:extLst>
                <a:ext uri="{FF2B5EF4-FFF2-40B4-BE49-F238E27FC236}">
                  <a16:creationId xmlns:a16="http://schemas.microsoft.com/office/drawing/2014/main" id="{A47A9D93-070A-4A16-A901-33D8FFB56D3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79">
              <a:extLst>
                <a:ext uri="{FF2B5EF4-FFF2-40B4-BE49-F238E27FC236}">
                  <a16:creationId xmlns:a16="http://schemas.microsoft.com/office/drawing/2014/main" id="{C6AAB7BA-B207-4528-B2F9-2F293E4220BE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280">
            <a:extLst>
              <a:ext uri="{FF2B5EF4-FFF2-40B4-BE49-F238E27FC236}">
                <a16:creationId xmlns:a16="http://schemas.microsoft.com/office/drawing/2014/main" id="{2463E62E-B24A-4547-95DF-1B51406E152B}"/>
              </a:ext>
            </a:extLst>
          </p:cNvPr>
          <p:cNvSpPr/>
          <p:nvPr userDrawn="1"/>
        </p:nvSpPr>
        <p:spPr>
          <a:xfrm>
            <a:off x="7080395" y="1574420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81">
            <a:extLst>
              <a:ext uri="{FF2B5EF4-FFF2-40B4-BE49-F238E27FC236}">
                <a16:creationId xmlns:a16="http://schemas.microsoft.com/office/drawing/2014/main" id="{8D74B581-DE22-4D7D-9359-4DD9EB419B4E}"/>
              </a:ext>
            </a:extLst>
          </p:cNvPr>
          <p:cNvSpPr/>
          <p:nvPr userDrawn="1"/>
        </p:nvSpPr>
        <p:spPr>
          <a:xfrm>
            <a:off x="7663841" y="1575445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Shape 282">
            <a:extLst>
              <a:ext uri="{FF2B5EF4-FFF2-40B4-BE49-F238E27FC236}">
                <a16:creationId xmlns:a16="http://schemas.microsoft.com/office/drawing/2014/main" id="{FCF7A907-03FF-4BFC-86D1-080684530DF1}"/>
              </a:ext>
            </a:extLst>
          </p:cNvPr>
          <p:cNvGrpSpPr/>
          <p:nvPr userDrawn="1"/>
        </p:nvGrpSpPr>
        <p:grpSpPr>
          <a:xfrm>
            <a:off x="8148656" y="1569311"/>
            <a:ext cx="408386" cy="345080"/>
            <a:chOff x="3918650" y="293075"/>
            <a:chExt cx="488500" cy="412775"/>
          </a:xfrm>
          <a:solidFill>
            <a:schemeClr val="bg1">
              <a:lumMod val="50000"/>
            </a:schemeClr>
          </a:solidFill>
        </p:grpSpPr>
        <p:sp>
          <p:nvSpPr>
            <p:cNvPr id="28" name="Shape 283">
              <a:extLst>
                <a:ext uri="{FF2B5EF4-FFF2-40B4-BE49-F238E27FC236}">
                  <a16:creationId xmlns:a16="http://schemas.microsoft.com/office/drawing/2014/main" id="{1C7879F2-E001-47B9-A3B5-788A7B5C960A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84">
              <a:extLst>
                <a:ext uri="{FF2B5EF4-FFF2-40B4-BE49-F238E27FC236}">
                  <a16:creationId xmlns:a16="http://schemas.microsoft.com/office/drawing/2014/main" id="{9340D9EA-30D1-4E52-8661-0B29CCD14C72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285">
              <a:extLst>
                <a:ext uri="{FF2B5EF4-FFF2-40B4-BE49-F238E27FC236}">
                  <a16:creationId xmlns:a16="http://schemas.microsoft.com/office/drawing/2014/main" id="{0E1C432D-EC94-4E50-93B0-B7FEB332C4EE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Shape 286">
            <a:extLst>
              <a:ext uri="{FF2B5EF4-FFF2-40B4-BE49-F238E27FC236}">
                <a16:creationId xmlns:a16="http://schemas.microsoft.com/office/drawing/2014/main" id="{A15C6FC7-EC3B-4AEC-A6B3-20CEDA356D80}"/>
              </a:ext>
            </a:extLst>
          </p:cNvPr>
          <p:cNvGrpSpPr/>
          <p:nvPr userDrawn="1"/>
        </p:nvGrpSpPr>
        <p:grpSpPr>
          <a:xfrm>
            <a:off x="8748423" y="1543270"/>
            <a:ext cx="335905" cy="397142"/>
            <a:chOff x="4636075" y="261925"/>
            <a:chExt cx="401800" cy="475050"/>
          </a:xfrm>
          <a:solidFill>
            <a:schemeClr val="bg1">
              <a:lumMod val="50000"/>
            </a:schemeClr>
          </a:solidFill>
        </p:grpSpPr>
        <p:sp>
          <p:nvSpPr>
            <p:cNvPr id="32" name="Shape 287">
              <a:extLst>
                <a:ext uri="{FF2B5EF4-FFF2-40B4-BE49-F238E27FC236}">
                  <a16:creationId xmlns:a16="http://schemas.microsoft.com/office/drawing/2014/main" id="{3A5B7B8F-E1DA-4D8D-A7D2-EACD8CCA159A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288">
              <a:extLst>
                <a:ext uri="{FF2B5EF4-FFF2-40B4-BE49-F238E27FC236}">
                  <a16:creationId xmlns:a16="http://schemas.microsoft.com/office/drawing/2014/main" id="{3C284BFF-F172-4E1F-A2D1-6D9B98E6DBE5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289">
              <a:extLst>
                <a:ext uri="{FF2B5EF4-FFF2-40B4-BE49-F238E27FC236}">
                  <a16:creationId xmlns:a16="http://schemas.microsoft.com/office/drawing/2014/main" id="{839EBC5E-269E-4746-B8F8-019ECBE3903B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290">
              <a:extLst>
                <a:ext uri="{FF2B5EF4-FFF2-40B4-BE49-F238E27FC236}">
                  <a16:creationId xmlns:a16="http://schemas.microsoft.com/office/drawing/2014/main" id="{B5977835-3833-4804-B968-216A40FC8DC6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291">
            <a:extLst>
              <a:ext uri="{FF2B5EF4-FFF2-40B4-BE49-F238E27FC236}">
                <a16:creationId xmlns:a16="http://schemas.microsoft.com/office/drawing/2014/main" id="{9E575FA0-5490-45B2-B8AC-F0A45A941A0A}"/>
              </a:ext>
            </a:extLst>
          </p:cNvPr>
          <p:cNvSpPr/>
          <p:nvPr userDrawn="1"/>
        </p:nvSpPr>
        <p:spPr>
          <a:xfrm>
            <a:off x="9287624" y="1573898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Shape 292">
            <a:extLst>
              <a:ext uri="{FF2B5EF4-FFF2-40B4-BE49-F238E27FC236}">
                <a16:creationId xmlns:a16="http://schemas.microsoft.com/office/drawing/2014/main" id="{9512F31C-6CD2-4AD0-84FE-484CEA1FFEDF}"/>
              </a:ext>
            </a:extLst>
          </p:cNvPr>
          <p:cNvGrpSpPr/>
          <p:nvPr userDrawn="1"/>
        </p:nvGrpSpPr>
        <p:grpSpPr>
          <a:xfrm>
            <a:off x="9874975" y="1576459"/>
            <a:ext cx="336908" cy="330262"/>
            <a:chOff x="5983625" y="301625"/>
            <a:chExt cx="403000" cy="395050"/>
          </a:xfrm>
          <a:solidFill>
            <a:schemeClr val="bg1">
              <a:lumMod val="50000"/>
            </a:schemeClr>
          </a:solidFill>
        </p:grpSpPr>
        <p:sp>
          <p:nvSpPr>
            <p:cNvPr id="38" name="Shape 293">
              <a:extLst>
                <a:ext uri="{FF2B5EF4-FFF2-40B4-BE49-F238E27FC236}">
                  <a16:creationId xmlns:a16="http://schemas.microsoft.com/office/drawing/2014/main" id="{2A52AF45-C2E3-4E6F-A3DD-2A2C8E3A8B1B}"/>
                </a:ext>
              </a:extLst>
            </p:cNvPr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294">
              <a:extLst>
                <a:ext uri="{FF2B5EF4-FFF2-40B4-BE49-F238E27FC236}">
                  <a16:creationId xmlns:a16="http://schemas.microsoft.com/office/drawing/2014/main" id="{48BF282D-02F6-453F-813C-5089C9B68257}"/>
                </a:ext>
              </a:extLst>
            </p:cNvPr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295">
              <a:extLst>
                <a:ext uri="{FF2B5EF4-FFF2-40B4-BE49-F238E27FC236}">
                  <a16:creationId xmlns:a16="http://schemas.microsoft.com/office/drawing/2014/main" id="{DD9A825E-3ECC-4AD7-BA00-C85392DE8FC8}"/>
                </a:ext>
              </a:extLst>
            </p:cNvPr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296">
              <a:extLst>
                <a:ext uri="{FF2B5EF4-FFF2-40B4-BE49-F238E27FC236}">
                  <a16:creationId xmlns:a16="http://schemas.microsoft.com/office/drawing/2014/main" id="{BB184729-171F-415B-BAA2-42B31BE609DB}"/>
                </a:ext>
              </a:extLst>
            </p:cNvPr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297">
              <a:extLst>
                <a:ext uri="{FF2B5EF4-FFF2-40B4-BE49-F238E27FC236}">
                  <a16:creationId xmlns:a16="http://schemas.microsoft.com/office/drawing/2014/main" id="{901C4A7F-3361-4013-9E3D-0B62000F1598}"/>
                </a:ext>
              </a:extLst>
            </p:cNvPr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298">
              <a:extLst>
                <a:ext uri="{FF2B5EF4-FFF2-40B4-BE49-F238E27FC236}">
                  <a16:creationId xmlns:a16="http://schemas.microsoft.com/office/drawing/2014/main" id="{ABCC3953-AD72-4885-8094-3639EDAAE150}"/>
                </a:ext>
              </a:extLst>
            </p:cNvPr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299">
              <a:extLst>
                <a:ext uri="{FF2B5EF4-FFF2-40B4-BE49-F238E27FC236}">
                  <a16:creationId xmlns:a16="http://schemas.microsoft.com/office/drawing/2014/main" id="{CACA9FF3-8BC3-4B65-B6F1-EB7BA22CD2CA}"/>
                </a:ext>
              </a:extLst>
            </p:cNvPr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300">
              <a:extLst>
                <a:ext uri="{FF2B5EF4-FFF2-40B4-BE49-F238E27FC236}">
                  <a16:creationId xmlns:a16="http://schemas.microsoft.com/office/drawing/2014/main" id="{7D6AC49D-7C83-43D5-9FD5-B97EF30D094B}"/>
                </a:ext>
              </a:extLst>
            </p:cNvPr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301">
              <a:extLst>
                <a:ext uri="{FF2B5EF4-FFF2-40B4-BE49-F238E27FC236}">
                  <a16:creationId xmlns:a16="http://schemas.microsoft.com/office/drawing/2014/main" id="{2B827037-1F4B-4D1A-8DF1-8ABB60FDE397}"/>
                </a:ext>
              </a:extLst>
            </p:cNvPr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302">
              <a:extLst>
                <a:ext uri="{FF2B5EF4-FFF2-40B4-BE49-F238E27FC236}">
                  <a16:creationId xmlns:a16="http://schemas.microsoft.com/office/drawing/2014/main" id="{379D7525-DBCF-41AE-BE61-0CF2DD96A30D}"/>
                </a:ext>
              </a:extLst>
            </p:cNvPr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303">
              <a:extLst>
                <a:ext uri="{FF2B5EF4-FFF2-40B4-BE49-F238E27FC236}">
                  <a16:creationId xmlns:a16="http://schemas.microsoft.com/office/drawing/2014/main" id="{2EF13D50-E42E-40BC-8AD9-E2232DA39D35}"/>
                </a:ext>
              </a:extLst>
            </p:cNvPr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304">
              <a:extLst>
                <a:ext uri="{FF2B5EF4-FFF2-40B4-BE49-F238E27FC236}">
                  <a16:creationId xmlns:a16="http://schemas.microsoft.com/office/drawing/2014/main" id="{16FC422F-F1EE-4D74-9FCF-85013D772D41}"/>
                </a:ext>
              </a:extLst>
            </p:cNvPr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305">
              <a:extLst>
                <a:ext uri="{FF2B5EF4-FFF2-40B4-BE49-F238E27FC236}">
                  <a16:creationId xmlns:a16="http://schemas.microsoft.com/office/drawing/2014/main" id="{27AF9B8D-5438-4FDB-80DD-D237FDFE481B}"/>
                </a:ext>
              </a:extLst>
            </p:cNvPr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306">
              <a:extLst>
                <a:ext uri="{FF2B5EF4-FFF2-40B4-BE49-F238E27FC236}">
                  <a16:creationId xmlns:a16="http://schemas.microsoft.com/office/drawing/2014/main" id="{ED13C1BE-CE0B-47BF-93CA-0E6AA3CE0344}"/>
                </a:ext>
              </a:extLst>
            </p:cNvPr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307">
              <a:extLst>
                <a:ext uri="{FF2B5EF4-FFF2-40B4-BE49-F238E27FC236}">
                  <a16:creationId xmlns:a16="http://schemas.microsoft.com/office/drawing/2014/main" id="{E3DA5542-1ED5-4F1A-9FD9-A050F9A530BE}"/>
                </a:ext>
              </a:extLst>
            </p:cNvPr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308">
              <a:extLst>
                <a:ext uri="{FF2B5EF4-FFF2-40B4-BE49-F238E27FC236}">
                  <a16:creationId xmlns:a16="http://schemas.microsoft.com/office/drawing/2014/main" id="{211E5CFF-36F7-417E-B476-B5FD6D25B409}"/>
                </a:ext>
              </a:extLst>
            </p:cNvPr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309">
              <a:extLst>
                <a:ext uri="{FF2B5EF4-FFF2-40B4-BE49-F238E27FC236}">
                  <a16:creationId xmlns:a16="http://schemas.microsoft.com/office/drawing/2014/main" id="{6FA410FF-00EA-4C03-84FA-ECD34FF90040}"/>
                </a:ext>
              </a:extLst>
            </p:cNvPr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310">
              <a:extLst>
                <a:ext uri="{FF2B5EF4-FFF2-40B4-BE49-F238E27FC236}">
                  <a16:creationId xmlns:a16="http://schemas.microsoft.com/office/drawing/2014/main" id="{237B95A8-2311-4F1C-80E9-689353C52732}"/>
                </a:ext>
              </a:extLst>
            </p:cNvPr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311">
              <a:extLst>
                <a:ext uri="{FF2B5EF4-FFF2-40B4-BE49-F238E27FC236}">
                  <a16:creationId xmlns:a16="http://schemas.microsoft.com/office/drawing/2014/main" id="{EC26D468-F8CF-480F-B66B-94E5387C7D87}"/>
                </a:ext>
              </a:extLst>
            </p:cNvPr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312">
              <a:extLst>
                <a:ext uri="{FF2B5EF4-FFF2-40B4-BE49-F238E27FC236}">
                  <a16:creationId xmlns:a16="http://schemas.microsoft.com/office/drawing/2014/main" id="{7D810757-E2BF-48B2-B526-42C152DD4DEC}"/>
                </a:ext>
              </a:extLst>
            </p:cNvPr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Shape 313">
            <a:extLst>
              <a:ext uri="{FF2B5EF4-FFF2-40B4-BE49-F238E27FC236}">
                <a16:creationId xmlns:a16="http://schemas.microsoft.com/office/drawing/2014/main" id="{7F375253-83D5-4831-B9BA-97A270A16BD2}"/>
              </a:ext>
            </a:extLst>
          </p:cNvPr>
          <p:cNvGrpSpPr/>
          <p:nvPr userDrawn="1"/>
        </p:nvGrpSpPr>
        <p:grpSpPr>
          <a:xfrm>
            <a:off x="10441051" y="1573888"/>
            <a:ext cx="331808" cy="331307"/>
            <a:chOff x="6660750" y="298550"/>
            <a:chExt cx="396900" cy="396300"/>
          </a:xfrm>
          <a:solidFill>
            <a:schemeClr val="bg1">
              <a:lumMod val="50000"/>
            </a:schemeClr>
          </a:solidFill>
        </p:grpSpPr>
        <p:sp>
          <p:nvSpPr>
            <p:cNvPr id="59" name="Shape 314">
              <a:extLst>
                <a:ext uri="{FF2B5EF4-FFF2-40B4-BE49-F238E27FC236}">
                  <a16:creationId xmlns:a16="http://schemas.microsoft.com/office/drawing/2014/main" id="{02503F3A-E23F-4531-AC0B-78887AA6D48F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315">
              <a:extLst>
                <a:ext uri="{FF2B5EF4-FFF2-40B4-BE49-F238E27FC236}">
                  <a16:creationId xmlns:a16="http://schemas.microsoft.com/office/drawing/2014/main" id="{7403AD7B-98E6-43FB-827A-3128CD47AC80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Shape 316">
            <a:extLst>
              <a:ext uri="{FF2B5EF4-FFF2-40B4-BE49-F238E27FC236}">
                <a16:creationId xmlns:a16="http://schemas.microsoft.com/office/drawing/2014/main" id="{408B4FDB-BB45-4D20-A08D-5B3CF830090E}"/>
              </a:ext>
            </a:extLst>
          </p:cNvPr>
          <p:cNvGrpSpPr/>
          <p:nvPr userDrawn="1"/>
        </p:nvGrpSpPr>
        <p:grpSpPr>
          <a:xfrm>
            <a:off x="5361661" y="2095573"/>
            <a:ext cx="347107" cy="420111"/>
            <a:chOff x="584925" y="922575"/>
            <a:chExt cx="415200" cy="502525"/>
          </a:xfrm>
          <a:solidFill>
            <a:schemeClr val="bg1">
              <a:lumMod val="50000"/>
            </a:schemeClr>
          </a:solidFill>
        </p:grpSpPr>
        <p:sp>
          <p:nvSpPr>
            <p:cNvPr id="62" name="Shape 317">
              <a:extLst>
                <a:ext uri="{FF2B5EF4-FFF2-40B4-BE49-F238E27FC236}">
                  <a16:creationId xmlns:a16="http://schemas.microsoft.com/office/drawing/2014/main" id="{848F4951-0674-480F-947C-C432F8B29236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318">
              <a:extLst>
                <a:ext uri="{FF2B5EF4-FFF2-40B4-BE49-F238E27FC236}">
                  <a16:creationId xmlns:a16="http://schemas.microsoft.com/office/drawing/2014/main" id="{0A2DAB49-F151-49D9-9CE6-A85CFF1DAE73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319">
              <a:extLst>
                <a:ext uri="{FF2B5EF4-FFF2-40B4-BE49-F238E27FC236}">
                  <a16:creationId xmlns:a16="http://schemas.microsoft.com/office/drawing/2014/main" id="{3FD6DE65-0EB7-4AFE-873E-F52F6F6B2A3D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Shape 320">
            <a:extLst>
              <a:ext uri="{FF2B5EF4-FFF2-40B4-BE49-F238E27FC236}">
                <a16:creationId xmlns:a16="http://schemas.microsoft.com/office/drawing/2014/main" id="{4DE5687D-CE30-47CA-BD72-AFD94CA0FAB4}"/>
              </a:ext>
            </a:extLst>
          </p:cNvPr>
          <p:cNvGrpSpPr/>
          <p:nvPr userDrawn="1"/>
        </p:nvGrpSpPr>
        <p:grpSpPr>
          <a:xfrm>
            <a:off x="5914968" y="2085876"/>
            <a:ext cx="367547" cy="437980"/>
            <a:chOff x="1246775" y="910975"/>
            <a:chExt cx="439650" cy="523900"/>
          </a:xfrm>
          <a:solidFill>
            <a:schemeClr val="bg1">
              <a:lumMod val="50000"/>
            </a:schemeClr>
          </a:solidFill>
        </p:grpSpPr>
        <p:sp>
          <p:nvSpPr>
            <p:cNvPr id="66" name="Shape 321">
              <a:extLst>
                <a:ext uri="{FF2B5EF4-FFF2-40B4-BE49-F238E27FC236}">
                  <a16:creationId xmlns:a16="http://schemas.microsoft.com/office/drawing/2014/main" id="{650DE9F4-9D80-4561-829D-3F89E6A730A5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322">
              <a:extLst>
                <a:ext uri="{FF2B5EF4-FFF2-40B4-BE49-F238E27FC236}">
                  <a16:creationId xmlns:a16="http://schemas.microsoft.com/office/drawing/2014/main" id="{409E3903-1A46-46BE-9BCC-3BCE88BC74D2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323">
              <a:extLst>
                <a:ext uri="{FF2B5EF4-FFF2-40B4-BE49-F238E27FC236}">
                  <a16:creationId xmlns:a16="http://schemas.microsoft.com/office/drawing/2014/main" id="{7EC13DF4-38E1-465D-8686-C65E36A4B1A8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Shape 324">
            <a:extLst>
              <a:ext uri="{FF2B5EF4-FFF2-40B4-BE49-F238E27FC236}">
                <a16:creationId xmlns:a16="http://schemas.microsoft.com/office/drawing/2014/main" id="{417E100D-DBBD-4BC2-874F-713D68DCCDDF}"/>
              </a:ext>
            </a:extLst>
          </p:cNvPr>
          <p:cNvGrpSpPr/>
          <p:nvPr userDrawn="1"/>
        </p:nvGrpSpPr>
        <p:grpSpPr>
          <a:xfrm>
            <a:off x="6483093" y="2156309"/>
            <a:ext cx="358351" cy="298118"/>
            <a:chOff x="1926350" y="995225"/>
            <a:chExt cx="428650" cy="356600"/>
          </a:xfrm>
          <a:solidFill>
            <a:schemeClr val="bg1">
              <a:lumMod val="50000"/>
            </a:schemeClr>
          </a:solidFill>
        </p:grpSpPr>
        <p:sp>
          <p:nvSpPr>
            <p:cNvPr id="70" name="Shape 325">
              <a:extLst>
                <a:ext uri="{FF2B5EF4-FFF2-40B4-BE49-F238E27FC236}">
                  <a16:creationId xmlns:a16="http://schemas.microsoft.com/office/drawing/2014/main" id="{11F0C9CD-1202-4A6D-95C6-CD51568F8569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326">
              <a:extLst>
                <a:ext uri="{FF2B5EF4-FFF2-40B4-BE49-F238E27FC236}">
                  <a16:creationId xmlns:a16="http://schemas.microsoft.com/office/drawing/2014/main" id="{CBB3B97C-5CA6-47DA-96DA-1872A1814889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327">
              <a:extLst>
                <a:ext uri="{FF2B5EF4-FFF2-40B4-BE49-F238E27FC236}">
                  <a16:creationId xmlns:a16="http://schemas.microsoft.com/office/drawing/2014/main" id="{2412C8EA-8A12-4C24-AFF5-85B8183569B1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328">
              <a:extLst>
                <a:ext uri="{FF2B5EF4-FFF2-40B4-BE49-F238E27FC236}">
                  <a16:creationId xmlns:a16="http://schemas.microsoft.com/office/drawing/2014/main" id="{D811772F-65EF-4693-8E09-B8CF8F683668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Shape 329">
            <a:extLst>
              <a:ext uri="{FF2B5EF4-FFF2-40B4-BE49-F238E27FC236}">
                <a16:creationId xmlns:a16="http://schemas.microsoft.com/office/drawing/2014/main" id="{67592105-85CE-4821-B707-FEC173239A81}"/>
              </a:ext>
            </a:extLst>
          </p:cNvPr>
          <p:cNvSpPr/>
          <p:nvPr userDrawn="1"/>
        </p:nvSpPr>
        <p:spPr>
          <a:xfrm>
            <a:off x="7050778" y="2131323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330">
            <a:extLst>
              <a:ext uri="{FF2B5EF4-FFF2-40B4-BE49-F238E27FC236}">
                <a16:creationId xmlns:a16="http://schemas.microsoft.com/office/drawing/2014/main" id="{AF0D85A9-0991-4550-91CA-21D85CE902C7}"/>
              </a:ext>
            </a:extLst>
          </p:cNvPr>
          <p:cNvSpPr/>
          <p:nvPr userDrawn="1"/>
        </p:nvSpPr>
        <p:spPr>
          <a:xfrm>
            <a:off x="7614849" y="2148691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331">
            <a:extLst>
              <a:ext uri="{FF2B5EF4-FFF2-40B4-BE49-F238E27FC236}">
                <a16:creationId xmlns:a16="http://schemas.microsoft.com/office/drawing/2014/main" id="{7450BCF5-72CC-4356-A646-862B73ACE935}"/>
              </a:ext>
            </a:extLst>
          </p:cNvPr>
          <p:cNvSpPr/>
          <p:nvPr userDrawn="1"/>
        </p:nvSpPr>
        <p:spPr>
          <a:xfrm>
            <a:off x="8183497" y="2151241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332">
            <a:extLst>
              <a:ext uri="{FF2B5EF4-FFF2-40B4-BE49-F238E27FC236}">
                <a16:creationId xmlns:a16="http://schemas.microsoft.com/office/drawing/2014/main" id="{6E7BF1B7-90F4-44D5-A1A4-FBAE2A466E3E}"/>
              </a:ext>
            </a:extLst>
          </p:cNvPr>
          <p:cNvSpPr/>
          <p:nvPr userDrawn="1"/>
        </p:nvSpPr>
        <p:spPr>
          <a:xfrm>
            <a:off x="8758269" y="2154293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333">
            <a:extLst>
              <a:ext uri="{FF2B5EF4-FFF2-40B4-BE49-F238E27FC236}">
                <a16:creationId xmlns:a16="http://schemas.microsoft.com/office/drawing/2014/main" id="{20A18867-EE15-4C98-B6A8-C76283F9D7C6}"/>
              </a:ext>
            </a:extLst>
          </p:cNvPr>
          <p:cNvGrpSpPr/>
          <p:nvPr userDrawn="1"/>
        </p:nvGrpSpPr>
        <p:grpSpPr>
          <a:xfrm>
            <a:off x="9305324" y="2133862"/>
            <a:ext cx="349155" cy="349657"/>
            <a:chOff x="5302225" y="968375"/>
            <a:chExt cx="417650" cy="418250"/>
          </a:xfrm>
          <a:solidFill>
            <a:schemeClr val="bg1">
              <a:lumMod val="50000"/>
            </a:schemeClr>
          </a:solidFill>
        </p:grpSpPr>
        <p:sp>
          <p:nvSpPr>
            <p:cNvPr id="79" name="Shape 334">
              <a:extLst>
                <a:ext uri="{FF2B5EF4-FFF2-40B4-BE49-F238E27FC236}">
                  <a16:creationId xmlns:a16="http://schemas.microsoft.com/office/drawing/2014/main" id="{2CFC019A-B9DB-48F3-8D6E-DAB6D0A4D679}"/>
                </a:ext>
              </a:extLst>
            </p:cNvPr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335">
              <a:extLst>
                <a:ext uri="{FF2B5EF4-FFF2-40B4-BE49-F238E27FC236}">
                  <a16:creationId xmlns:a16="http://schemas.microsoft.com/office/drawing/2014/main" id="{03A2518A-737F-492A-9264-A7EE470A0835}"/>
                </a:ext>
              </a:extLst>
            </p:cNvPr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Shape 336">
            <a:extLst>
              <a:ext uri="{FF2B5EF4-FFF2-40B4-BE49-F238E27FC236}">
                <a16:creationId xmlns:a16="http://schemas.microsoft.com/office/drawing/2014/main" id="{5395B72F-6DA0-4AAE-B1A3-0614C1CA3DAF}"/>
              </a:ext>
            </a:extLst>
          </p:cNvPr>
          <p:cNvGrpSpPr/>
          <p:nvPr userDrawn="1"/>
        </p:nvGrpSpPr>
        <p:grpSpPr>
          <a:xfrm>
            <a:off x="9826988" y="2094549"/>
            <a:ext cx="432881" cy="421637"/>
            <a:chOff x="5926225" y="921350"/>
            <a:chExt cx="517800" cy="504350"/>
          </a:xfrm>
          <a:solidFill>
            <a:schemeClr val="bg1">
              <a:lumMod val="50000"/>
            </a:schemeClr>
          </a:solidFill>
        </p:grpSpPr>
        <p:sp>
          <p:nvSpPr>
            <p:cNvPr id="82" name="Shape 337">
              <a:extLst>
                <a:ext uri="{FF2B5EF4-FFF2-40B4-BE49-F238E27FC236}">
                  <a16:creationId xmlns:a16="http://schemas.microsoft.com/office/drawing/2014/main" id="{D4A458A7-748C-4129-92EF-299F98D128FD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338">
              <a:extLst>
                <a:ext uri="{FF2B5EF4-FFF2-40B4-BE49-F238E27FC236}">
                  <a16:creationId xmlns:a16="http://schemas.microsoft.com/office/drawing/2014/main" id="{2C4D0C12-6296-480F-8A32-0E63AE2E55C0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Shape 339">
            <a:extLst>
              <a:ext uri="{FF2B5EF4-FFF2-40B4-BE49-F238E27FC236}">
                <a16:creationId xmlns:a16="http://schemas.microsoft.com/office/drawing/2014/main" id="{4A451CFA-A939-4C42-84CB-018B8595D050}"/>
              </a:ext>
            </a:extLst>
          </p:cNvPr>
          <p:cNvGrpSpPr/>
          <p:nvPr userDrawn="1"/>
        </p:nvGrpSpPr>
        <p:grpSpPr>
          <a:xfrm>
            <a:off x="10404811" y="2102721"/>
            <a:ext cx="404290" cy="405314"/>
            <a:chOff x="6617400" y="931125"/>
            <a:chExt cx="483600" cy="484825"/>
          </a:xfrm>
          <a:solidFill>
            <a:schemeClr val="bg1">
              <a:lumMod val="50000"/>
            </a:schemeClr>
          </a:solidFill>
        </p:grpSpPr>
        <p:sp>
          <p:nvSpPr>
            <p:cNvPr id="85" name="Shape 340">
              <a:extLst>
                <a:ext uri="{FF2B5EF4-FFF2-40B4-BE49-F238E27FC236}">
                  <a16:creationId xmlns:a16="http://schemas.microsoft.com/office/drawing/2014/main" id="{057DA9F9-AC62-4272-A032-A32D113049AB}"/>
                </a:ext>
              </a:extLst>
            </p:cNvPr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341">
              <a:extLst>
                <a:ext uri="{FF2B5EF4-FFF2-40B4-BE49-F238E27FC236}">
                  <a16:creationId xmlns:a16="http://schemas.microsoft.com/office/drawing/2014/main" id="{1019641A-E162-4967-9B41-9F6EEC52EBC7}"/>
                </a:ext>
              </a:extLst>
            </p:cNvPr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Shape 342">
            <a:extLst>
              <a:ext uri="{FF2B5EF4-FFF2-40B4-BE49-F238E27FC236}">
                <a16:creationId xmlns:a16="http://schemas.microsoft.com/office/drawing/2014/main" id="{C257C96E-5AB6-4E96-98BE-2B649E658242}"/>
              </a:ext>
            </a:extLst>
          </p:cNvPr>
          <p:cNvGrpSpPr/>
          <p:nvPr userDrawn="1"/>
        </p:nvGrpSpPr>
        <p:grpSpPr>
          <a:xfrm>
            <a:off x="5340218" y="2732083"/>
            <a:ext cx="389994" cy="273623"/>
            <a:chOff x="559275" y="1683950"/>
            <a:chExt cx="466500" cy="327300"/>
          </a:xfrm>
          <a:solidFill>
            <a:schemeClr val="bg1">
              <a:lumMod val="50000"/>
            </a:schemeClr>
          </a:solidFill>
        </p:grpSpPr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B673D918-4EC2-42A2-B3BF-33EF98BE2C1D}"/>
                </a:ext>
              </a:extLst>
            </p:cNvPr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344">
              <a:extLst>
                <a:ext uri="{FF2B5EF4-FFF2-40B4-BE49-F238E27FC236}">
                  <a16:creationId xmlns:a16="http://schemas.microsoft.com/office/drawing/2014/main" id="{A7362E7D-6ADC-4805-86D2-1FC4522E4BF9}"/>
                </a:ext>
              </a:extLst>
            </p:cNvPr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Shape 345">
            <a:extLst>
              <a:ext uri="{FF2B5EF4-FFF2-40B4-BE49-F238E27FC236}">
                <a16:creationId xmlns:a16="http://schemas.microsoft.com/office/drawing/2014/main" id="{FCC055FE-DD66-4812-A589-A065C8259168}"/>
              </a:ext>
            </a:extLst>
          </p:cNvPr>
          <p:cNvGrpSpPr/>
          <p:nvPr userDrawn="1"/>
        </p:nvGrpSpPr>
        <p:grpSpPr>
          <a:xfrm>
            <a:off x="5903745" y="2677993"/>
            <a:ext cx="389994" cy="381822"/>
            <a:chOff x="1233350" y="1619250"/>
            <a:chExt cx="466500" cy="456725"/>
          </a:xfrm>
          <a:solidFill>
            <a:schemeClr val="bg1">
              <a:lumMod val="50000"/>
            </a:schemeClr>
          </a:solidFill>
        </p:grpSpPr>
        <p:sp>
          <p:nvSpPr>
            <p:cNvPr id="91" name="Shape 346">
              <a:extLst>
                <a:ext uri="{FF2B5EF4-FFF2-40B4-BE49-F238E27FC236}">
                  <a16:creationId xmlns:a16="http://schemas.microsoft.com/office/drawing/2014/main" id="{6599F034-19BB-43E7-BA20-106385805E4D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347">
              <a:extLst>
                <a:ext uri="{FF2B5EF4-FFF2-40B4-BE49-F238E27FC236}">
                  <a16:creationId xmlns:a16="http://schemas.microsoft.com/office/drawing/2014/main" id="{70971799-E481-4EB3-9D34-743D561243A1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348">
              <a:extLst>
                <a:ext uri="{FF2B5EF4-FFF2-40B4-BE49-F238E27FC236}">
                  <a16:creationId xmlns:a16="http://schemas.microsoft.com/office/drawing/2014/main" id="{80DAF3D5-1904-4EDA-A38B-D69FA4BA70C2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349">
              <a:extLst>
                <a:ext uri="{FF2B5EF4-FFF2-40B4-BE49-F238E27FC236}">
                  <a16:creationId xmlns:a16="http://schemas.microsoft.com/office/drawing/2014/main" id="{B0B4DFEE-5D5D-4EC3-A89C-12DCC92C622B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Shape 350">
            <a:extLst>
              <a:ext uri="{FF2B5EF4-FFF2-40B4-BE49-F238E27FC236}">
                <a16:creationId xmlns:a16="http://schemas.microsoft.com/office/drawing/2014/main" id="{15A0D0EC-CF3B-4E90-BC33-6C8089538BF3}"/>
              </a:ext>
            </a:extLst>
          </p:cNvPr>
          <p:cNvGrpSpPr/>
          <p:nvPr userDrawn="1"/>
        </p:nvGrpSpPr>
        <p:grpSpPr>
          <a:xfrm>
            <a:off x="6479519" y="2686144"/>
            <a:ext cx="365499" cy="365499"/>
            <a:chOff x="1922075" y="1629000"/>
            <a:chExt cx="437200" cy="437200"/>
          </a:xfrm>
          <a:solidFill>
            <a:schemeClr val="bg1">
              <a:lumMod val="50000"/>
            </a:schemeClr>
          </a:solidFill>
        </p:grpSpPr>
        <p:sp>
          <p:nvSpPr>
            <p:cNvPr id="96" name="Shape 351">
              <a:extLst>
                <a:ext uri="{FF2B5EF4-FFF2-40B4-BE49-F238E27FC236}">
                  <a16:creationId xmlns:a16="http://schemas.microsoft.com/office/drawing/2014/main" id="{F798566D-1B5E-405A-8194-4C53E35A1DA6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352">
              <a:extLst>
                <a:ext uri="{FF2B5EF4-FFF2-40B4-BE49-F238E27FC236}">
                  <a16:creationId xmlns:a16="http://schemas.microsoft.com/office/drawing/2014/main" id="{298E0393-715C-43B5-8921-54AEB88E95EF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Shape 353">
            <a:extLst>
              <a:ext uri="{FF2B5EF4-FFF2-40B4-BE49-F238E27FC236}">
                <a16:creationId xmlns:a16="http://schemas.microsoft.com/office/drawing/2014/main" id="{23B2C891-9B3B-4972-8738-962918B69D9C}"/>
              </a:ext>
            </a:extLst>
          </p:cNvPr>
          <p:cNvGrpSpPr/>
          <p:nvPr userDrawn="1"/>
        </p:nvGrpSpPr>
        <p:grpSpPr>
          <a:xfrm>
            <a:off x="7041520" y="2684619"/>
            <a:ext cx="368551" cy="368551"/>
            <a:chOff x="2594325" y="1627175"/>
            <a:chExt cx="440850" cy="440850"/>
          </a:xfrm>
          <a:solidFill>
            <a:schemeClr val="bg1">
              <a:lumMod val="50000"/>
            </a:schemeClr>
          </a:solidFill>
        </p:grpSpPr>
        <p:sp>
          <p:nvSpPr>
            <p:cNvPr id="99" name="Shape 354">
              <a:extLst>
                <a:ext uri="{FF2B5EF4-FFF2-40B4-BE49-F238E27FC236}">
                  <a16:creationId xmlns:a16="http://schemas.microsoft.com/office/drawing/2014/main" id="{97333069-ECE1-4C0A-A9FE-B0E8A553D655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355">
              <a:extLst>
                <a:ext uri="{FF2B5EF4-FFF2-40B4-BE49-F238E27FC236}">
                  <a16:creationId xmlns:a16="http://schemas.microsoft.com/office/drawing/2014/main" id="{20F55541-4460-448E-88BF-53F500239F1E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356">
              <a:extLst>
                <a:ext uri="{FF2B5EF4-FFF2-40B4-BE49-F238E27FC236}">
                  <a16:creationId xmlns:a16="http://schemas.microsoft.com/office/drawing/2014/main" id="{FF8CE2B1-1068-46E6-B161-EDC0E73482B7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357">
            <a:extLst>
              <a:ext uri="{FF2B5EF4-FFF2-40B4-BE49-F238E27FC236}">
                <a16:creationId xmlns:a16="http://schemas.microsoft.com/office/drawing/2014/main" id="{3F2C7C83-6CE1-48D9-BA6A-4E1EE62B47F7}"/>
              </a:ext>
            </a:extLst>
          </p:cNvPr>
          <p:cNvSpPr/>
          <p:nvPr userDrawn="1"/>
        </p:nvSpPr>
        <p:spPr>
          <a:xfrm>
            <a:off x="7621475" y="2701016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Shape 358">
            <a:extLst>
              <a:ext uri="{FF2B5EF4-FFF2-40B4-BE49-F238E27FC236}">
                <a16:creationId xmlns:a16="http://schemas.microsoft.com/office/drawing/2014/main" id="{CD045681-FAD6-415A-8C3D-B68B7A8D5EFB}"/>
              </a:ext>
            </a:extLst>
          </p:cNvPr>
          <p:cNvGrpSpPr/>
          <p:nvPr userDrawn="1"/>
        </p:nvGrpSpPr>
        <p:grpSpPr>
          <a:xfrm>
            <a:off x="8203288" y="2657052"/>
            <a:ext cx="299121" cy="423685"/>
            <a:chOff x="3984000" y="1594200"/>
            <a:chExt cx="357800" cy="506800"/>
          </a:xfrm>
          <a:solidFill>
            <a:schemeClr val="bg1">
              <a:lumMod val="50000"/>
            </a:schemeClr>
          </a:solidFill>
        </p:grpSpPr>
        <p:sp>
          <p:nvSpPr>
            <p:cNvPr id="104" name="Shape 359">
              <a:extLst>
                <a:ext uri="{FF2B5EF4-FFF2-40B4-BE49-F238E27FC236}">
                  <a16:creationId xmlns:a16="http://schemas.microsoft.com/office/drawing/2014/main" id="{EB91FE57-9340-4D53-99F1-4149F83D6B08}"/>
                </a:ext>
              </a:extLst>
            </p:cNvPr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360">
              <a:extLst>
                <a:ext uri="{FF2B5EF4-FFF2-40B4-BE49-F238E27FC236}">
                  <a16:creationId xmlns:a16="http://schemas.microsoft.com/office/drawing/2014/main" id="{AA873F37-B1E0-402A-A15E-27853E6E9D08}"/>
                </a:ext>
              </a:extLst>
            </p:cNvPr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Shape 361">
            <a:extLst>
              <a:ext uri="{FF2B5EF4-FFF2-40B4-BE49-F238E27FC236}">
                <a16:creationId xmlns:a16="http://schemas.microsoft.com/office/drawing/2014/main" id="{59EC2FF6-DDD9-4DFD-BF08-A84877CD64FD}"/>
              </a:ext>
            </a:extLst>
          </p:cNvPr>
          <p:cNvGrpSpPr/>
          <p:nvPr userDrawn="1"/>
        </p:nvGrpSpPr>
        <p:grpSpPr>
          <a:xfrm>
            <a:off x="8719330" y="2747904"/>
            <a:ext cx="394090" cy="241980"/>
            <a:chOff x="4601275" y="1702875"/>
            <a:chExt cx="471400" cy="289450"/>
          </a:xfrm>
          <a:solidFill>
            <a:schemeClr val="bg1">
              <a:lumMod val="50000"/>
            </a:schemeClr>
          </a:solidFill>
        </p:grpSpPr>
        <p:sp>
          <p:nvSpPr>
            <p:cNvPr id="107" name="Shape 362">
              <a:extLst>
                <a:ext uri="{FF2B5EF4-FFF2-40B4-BE49-F238E27FC236}">
                  <a16:creationId xmlns:a16="http://schemas.microsoft.com/office/drawing/2014/main" id="{B4409C67-7AE7-41EC-BC1B-467A0538E76D}"/>
                </a:ext>
              </a:extLst>
            </p:cNvPr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363">
              <a:extLst>
                <a:ext uri="{FF2B5EF4-FFF2-40B4-BE49-F238E27FC236}">
                  <a16:creationId xmlns:a16="http://schemas.microsoft.com/office/drawing/2014/main" id="{22358BAA-7D1D-4640-9890-07958088CF2C}"/>
                </a:ext>
              </a:extLst>
            </p:cNvPr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364">
              <a:extLst>
                <a:ext uri="{FF2B5EF4-FFF2-40B4-BE49-F238E27FC236}">
                  <a16:creationId xmlns:a16="http://schemas.microsoft.com/office/drawing/2014/main" id="{5571ABDF-DD45-4A42-A4D9-515F16137DD5}"/>
                </a:ext>
              </a:extLst>
            </p:cNvPr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365">
              <a:extLst>
                <a:ext uri="{FF2B5EF4-FFF2-40B4-BE49-F238E27FC236}">
                  <a16:creationId xmlns:a16="http://schemas.microsoft.com/office/drawing/2014/main" id="{8687F890-FCDB-4D18-8E72-6CDB767EE0BA}"/>
                </a:ext>
              </a:extLst>
            </p:cNvPr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366">
              <a:extLst>
                <a:ext uri="{FF2B5EF4-FFF2-40B4-BE49-F238E27FC236}">
                  <a16:creationId xmlns:a16="http://schemas.microsoft.com/office/drawing/2014/main" id="{02B27969-BA1E-40FE-AE4A-E2FCEF84DD2A}"/>
                </a:ext>
              </a:extLst>
            </p:cNvPr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Shape 367">
            <a:extLst>
              <a:ext uri="{FF2B5EF4-FFF2-40B4-BE49-F238E27FC236}">
                <a16:creationId xmlns:a16="http://schemas.microsoft.com/office/drawing/2014/main" id="{2239A4F3-3948-48CC-A07D-D7434D55D06E}"/>
              </a:ext>
            </a:extLst>
          </p:cNvPr>
          <p:cNvGrpSpPr/>
          <p:nvPr userDrawn="1"/>
        </p:nvGrpSpPr>
        <p:grpSpPr>
          <a:xfrm>
            <a:off x="9301750" y="2688694"/>
            <a:ext cx="356303" cy="360400"/>
            <a:chOff x="5297950" y="1632050"/>
            <a:chExt cx="426200" cy="431100"/>
          </a:xfrm>
          <a:solidFill>
            <a:schemeClr val="bg1">
              <a:lumMod val="50000"/>
            </a:schemeClr>
          </a:solidFill>
        </p:grpSpPr>
        <p:sp>
          <p:nvSpPr>
            <p:cNvPr id="113" name="Shape 368">
              <a:extLst>
                <a:ext uri="{FF2B5EF4-FFF2-40B4-BE49-F238E27FC236}">
                  <a16:creationId xmlns:a16="http://schemas.microsoft.com/office/drawing/2014/main" id="{873888A0-F605-426D-BD19-8C71CEC8D15A}"/>
                </a:ext>
              </a:extLst>
            </p:cNvPr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369">
              <a:extLst>
                <a:ext uri="{FF2B5EF4-FFF2-40B4-BE49-F238E27FC236}">
                  <a16:creationId xmlns:a16="http://schemas.microsoft.com/office/drawing/2014/main" id="{324C0FD7-45B8-4ABB-B998-B1648B77A262}"/>
                </a:ext>
              </a:extLst>
            </p:cNvPr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370">
            <a:extLst>
              <a:ext uri="{FF2B5EF4-FFF2-40B4-BE49-F238E27FC236}">
                <a16:creationId xmlns:a16="http://schemas.microsoft.com/office/drawing/2014/main" id="{E02A45C6-90BA-4048-A244-A32B307904D3}"/>
              </a:ext>
            </a:extLst>
          </p:cNvPr>
          <p:cNvGrpSpPr/>
          <p:nvPr userDrawn="1"/>
        </p:nvGrpSpPr>
        <p:grpSpPr>
          <a:xfrm>
            <a:off x="9864253" y="2677993"/>
            <a:ext cx="358351" cy="381822"/>
            <a:chOff x="5970800" y="1619250"/>
            <a:chExt cx="428650" cy="456725"/>
          </a:xfrm>
          <a:solidFill>
            <a:schemeClr val="bg1">
              <a:lumMod val="50000"/>
            </a:schemeClr>
          </a:solidFill>
        </p:grpSpPr>
        <p:sp>
          <p:nvSpPr>
            <p:cNvPr id="116" name="Shape 371">
              <a:extLst>
                <a:ext uri="{FF2B5EF4-FFF2-40B4-BE49-F238E27FC236}">
                  <a16:creationId xmlns:a16="http://schemas.microsoft.com/office/drawing/2014/main" id="{C7F8C2DD-5C73-4600-98C6-645E211160D0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72">
              <a:extLst>
                <a:ext uri="{FF2B5EF4-FFF2-40B4-BE49-F238E27FC236}">
                  <a16:creationId xmlns:a16="http://schemas.microsoft.com/office/drawing/2014/main" id="{6EE357C9-FA17-4289-98AF-058D38CC2FFA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73">
              <a:extLst>
                <a:ext uri="{FF2B5EF4-FFF2-40B4-BE49-F238E27FC236}">
                  <a16:creationId xmlns:a16="http://schemas.microsoft.com/office/drawing/2014/main" id="{91D1085A-899E-46BF-887C-B987E0A6DD65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374">
              <a:extLst>
                <a:ext uri="{FF2B5EF4-FFF2-40B4-BE49-F238E27FC236}">
                  <a16:creationId xmlns:a16="http://schemas.microsoft.com/office/drawing/2014/main" id="{A5485C4C-5378-42EB-B626-2DC41CD0F18D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375">
              <a:extLst>
                <a:ext uri="{FF2B5EF4-FFF2-40B4-BE49-F238E27FC236}">
                  <a16:creationId xmlns:a16="http://schemas.microsoft.com/office/drawing/2014/main" id="{705A2D10-9FBB-4495-8730-68C39AF798BC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Shape 376">
            <a:extLst>
              <a:ext uri="{FF2B5EF4-FFF2-40B4-BE49-F238E27FC236}">
                <a16:creationId xmlns:a16="http://schemas.microsoft.com/office/drawing/2014/main" id="{E3E62D8B-A438-4359-B082-4DDF7A1DCCB2}"/>
              </a:ext>
            </a:extLst>
          </p:cNvPr>
          <p:cNvGrpSpPr/>
          <p:nvPr userDrawn="1"/>
        </p:nvGrpSpPr>
        <p:grpSpPr>
          <a:xfrm>
            <a:off x="10411457" y="2673395"/>
            <a:ext cx="401719" cy="366502"/>
            <a:chOff x="6625350" y="1613750"/>
            <a:chExt cx="480525" cy="438400"/>
          </a:xfrm>
          <a:solidFill>
            <a:schemeClr val="bg1">
              <a:lumMod val="50000"/>
            </a:schemeClr>
          </a:solidFill>
        </p:grpSpPr>
        <p:sp>
          <p:nvSpPr>
            <p:cNvPr id="122" name="Shape 377">
              <a:extLst>
                <a:ext uri="{FF2B5EF4-FFF2-40B4-BE49-F238E27FC236}">
                  <a16:creationId xmlns:a16="http://schemas.microsoft.com/office/drawing/2014/main" id="{578A3323-A757-4AAE-9B63-0447A2D3E219}"/>
                </a:ext>
              </a:extLst>
            </p:cNvPr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378">
              <a:extLst>
                <a:ext uri="{FF2B5EF4-FFF2-40B4-BE49-F238E27FC236}">
                  <a16:creationId xmlns:a16="http://schemas.microsoft.com/office/drawing/2014/main" id="{E945EB49-DA09-4DDB-B867-1AB5CD761941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379">
              <a:extLst>
                <a:ext uri="{FF2B5EF4-FFF2-40B4-BE49-F238E27FC236}">
                  <a16:creationId xmlns:a16="http://schemas.microsoft.com/office/drawing/2014/main" id="{912BF9FF-7FD6-4599-93F1-44898C108405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380">
              <a:extLst>
                <a:ext uri="{FF2B5EF4-FFF2-40B4-BE49-F238E27FC236}">
                  <a16:creationId xmlns:a16="http://schemas.microsoft.com/office/drawing/2014/main" id="{45EAA6BF-B7EA-41BA-9D38-BD180847BF91}"/>
                </a:ext>
              </a:extLst>
            </p:cNvPr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381">
              <a:extLst>
                <a:ext uri="{FF2B5EF4-FFF2-40B4-BE49-F238E27FC236}">
                  <a16:creationId xmlns:a16="http://schemas.microsoft.com/office/drawing/2014/main" id="{F16FE29A-2516-4241-A57F-390CE0EB091F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Shape 382">
            <a:extLst>
              <a:ext uri="{FF2B5EF4-FFF2-40B4-BE49-F238E27FC236}">
                <a16:creationId xmlns:a16="http://schemas.microsoft.com/office/drawing/2014/main" id="{E83863F9-6EE6-489B-8AC1-971BF1062B37}"/>
              </a:ext>
            </a:extLst>
          </p:cNvPr>
          <p:cNvGrpSpPr/>
          <p:nvPr userDrawn="1"/>
        </p:nvGrpSpPr>
        <p:grpSpPr>
          <a:xfrm>
            <a:off x="5383606" y="3269589"/>
            <a:ext cx="303217" cy="325685"/>
            <a:chOff x="611175" y="2326900"/>
            <a:chExt cx="362700" cy="389575"/>
          </a:xfrm>
          <a:solidFill>
            <a:schemeClr val="bg1">
              <a:lumMod val="50000"/>
            </a:schemeClr>
          </a:solidFill>
        </p:grpSpPr>
        <p:sp>
          <p:nvSpPr>
            <p:cNvPr id="128" name="Shape 383">
              <a:extLst>
                <a:ext uri="{FF2B5EF4-FFF2-40B4-BE49-F238E27FC236}">
                  <a16:creationId xmlns:a16="http://schemas.microsoft.com/office/drawing/2014/main" id="{F07C357C-E925-4B26-A698-F844C3AEC41C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384">
              <a:extLst>
                <a:ext uri="{FF2B5EF4-FFF2-40B4-BE49-F238E27FC236}">
                  <a16:creationId xmlns:a16="http://schemas.microsoft.com/office/drawing/2014/main" id="{EE331BC6-12C1-4F04-A8FF-5FD5439816F1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385">
              <a:extLst>
                <a:ext uri="{FF2B5EF4-FFF2-40B4-BE49-F238E27FC236}">
                  <a16:creationId xmlns:a16="http://schemas.microsoft.com/office/drawing/2014/main" id="{A0E99035-A99C-4D25-84A5-11038DE9B7C6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386">
              <a:extLst>
                <a:ext uri="{FF2B5EF4-FFF2-40B4-BE49-F238E27FC236}">
                  <a16:creationId xmlns:a16="http://schemas.microsoft.com/office/drawing/2014/main" id="{DAB9BC4D-9B2F-46DA-97C5-2A66615C0746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Shape 387">
            <a:extLst>
              <a:ext uri="{FF2B5EF4-FFF2-40B4-BE49-F238E27FC236}">
                <a16:creationId xmlns:a16="http://schemas.microsoft.com/office/drawing/2014/main" id="{48648D64-2DCD-4892-AECD-8DFE1900FF49}"/>
              </a:ext>
            </a:extLst>
          </p:cNvPr>
          <p:cNvSpPr/>
          <p:nvPr userDrawn="1"/>
        </p:nvSpPr>
        <p:spPr>
          <a:xfrm>
            <a:off x="5939002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388">
            <a:extLst>
              <a:ext uri="{FF2B5EF4-FFF2-40B4-BE49-F238E27FC236}">
                <a16:creationId xmlns:a16="http://schemas.microsoft.com/office/drawing/2014/main" id="{3A12AFB6-839A-4ADA-9767-50674D7040A5}"/>
              </a:ext>
            </a:extLst>
          </p:cNvPr>
          <p:cNvSpPr/>
          <p:nvPr userDrawn="1"/>
        </p:nvSpPr>
        <p:spPr>
          <a:xfrm>
            <a:off x="6502550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389">
            <a:extLst>
              <a:ext uri="{FF2B5EF4-FFF2-40B4-BE49-F238E27FC236}">
                <a16:creationId xmlns:a16="http://schemas.microsoft.com/office/drawing/2014/main" id="{E08B6FFD-A675-47C9-A98B-77772AC0DDFC}"/>
              </a:ext>
            </a:extLst>
          </p:cNvPr>
          <p:cNvSpPr/>
          <p:nvPr userDrawn="1"/>
        </p:nvSpPr>
        <p:spPr>
          <a:xfrm>
            <a:off x="7066099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Shape 390">
            <a:extLst>
              <a:ext uri="{FF2B5EF4-FFF2-40B4-BE49-F238E27FC236}">
                <a16:creationId xmlns:a16="http://schemas.microsoft.com/office/drawing/2014/main" id="{FF6836A9-D868-4937-BB3B-212486783C04}"/>
              </a:ext>
            </a:extLst>
          </p:cNvPr>
          <p:cNvGrpSpPr/>
          <p:nvPr userDrawn="1"/>
        </p:nvGrpSpPr>
        <p:grpSpPr>
          <a:xfrm>
            <a:off x="7704071" y="3217527"/>
            <a:ext cx="170502" cy="425733"/>
            <a:chOff x="3386850" y="2264625"/>
            <a:chExt cx="203950" cy="509250"/>
          </a:xfrm>
          <a:solidFill>
            <a:schemeClr val="bg1">
              <a:lumMod val="50000"/>
            </a:schemeClr>
          </a:solidFill>
        </p:grpSpPr>
        <p:sp>
          <p:nvSpPr>
            <p:cNvPr id="136" name="Shape 391">
              <a:extLst>
                <a:ext uri="{FF2B5EF4-FFF2-40B4-BE49-F238E27FC236}">
                  <a16:creationId xmlns:a16="http://schemas.microsoft.com/office/drawing/2014/main" id="{C6F68E78-FC96-4555-913D-1872000121D6}"/>
                </a:ext>
              </a:extLst>
            </p:cNvPr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392">
              <a:extLst>
                <a:ext uri="{FF2B5EF4-FFF2-40B4-BE49-F238E27FC236}">
                  <a16:creationId xmlns:a16="http://schemas.microsoft.com/office/drawing/2014/main" id="{0B25BA8A-57CD-4019-8FB1-D4F163AD63A2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Shape 393">
            <a:extLst>
              <a:ext uri="{FF2B5EF4-FFF2-40B4-BE49-F238E27FC236}">
                <a16:creationId xmlns:a16="http://schemas.microsoft.com/office/drawing/2014/main" id="{4DCB0CC5-17F3-4C6F-AD9E-BAF2EA94497E}"/>
              </a:ext>
            </a:extLst>
          </p:cNvPr>
          <p:cNvGrpSpPr/>
          <p:nvPr userDrawn="1"/>
        </p:nvGrpSpPr>
        <p:grpSpPr>
          <a:xfrm>
            <a:off x="8846444" y="3271637"/>
            <a:ext cx="139863" cy="317513"/>
            <a:chOff x="4753325" y="2329350"/>
            <a:chExt cx="167300" cy="379800"/>
          </a:xfrm>
          <a:solidFill>
            <a:schemeClr val="bg1">
              <a:lumMod val="50000"/>
            </a:schemeClr>
          </a:solidFill>
        </p:grpSpPr>
        <p:sp>
          <p:nvSpPr>
            <p:cNvPr id="139" name="Shape 394">
              <a:extLst>
                <a:ext uri="{FF2B5EF4-FFF2-40B4-BE49-F238E27FC236}">
                  <a16:creationId xmlns:a16="http://schemas.microsoft.com/office/drawing/2014/main" id="{85846C05-D281-495D-ADEF-CC75E7DB3A08}"/>
                </a:ext>
              </a:extLst>
            </p:cNvPr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395">
              <a:extLst>
                <a:ext uri="{FF2B5EF4-FFF2-40B4-BE49-F238E27FC236}">
                  <a16:creationId xmlns:a16="http://schemas.microsoft.com/office/drawing/2014/main" id="{41CC81D3-36B8-4CCD-BFF5-9EC5331D79D6}"/>
                </a:ext>
              </a:extLst>
            </p:cNvPr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Shape 396">
            <a:extLst>
              <a:ext uri="{FF2B5EF4-FFF2-40B4-BE49-F238E27FC236}">
                <a16:creationId xmlns:a16="http://schemas.microsoft.com/office/drawing/2014/main" id="{372B5BBF-0DDC-41BF-B244-885B34D764EF}"/>
              </a:ext>
            </a:extLst>
          </p:cNvPr>
          <p:cNvGrpSpPr/>
          <p:nvPr userDrawn="1"/>
        </p:nvGrpSpPr>
        <p:grpSpPr>
          <a:xfrm>
            <a:off x="8280347" y="3219554"/>
            <a:ext cx="145004" cy="421658"/>
            <a:chOff x="4076175" y="2267050"/>
            <a:chExt cx="173450" cy="504375"/>
          </a:xfrm>
          <a:solidFill>
            <a:schemeClr val="bg1">
              <a:lumMod val="50000"/>
            </a:schemeClr>
          </a:solidFill>
        </p:grpSpPr>
        <p:sp>
          <p:nvSpPr>
            <p:cNvPr id="142" name="Shape 397">
              <a:extLst>
                <a:ext uri="{FF2B5EF4-FFF2-40B4-BE49-F238E27FC236}">
                  <a16:creationId xmlns:a16="http://schemas.microsoft.com/office/drawing/2014/main" id="{10206603-B91B-4480-9908-A4A13E5AA4EC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398">
              <a:extLst>
                <a:ext uri="{FF2B5EF4-FFF2-40B4-BE49-F238E27FC236}">
                  <a16:creationId xmlns:a16="http://schemas.microsoft.com/office/drawing/2014/main" id="{91BC5A43-53DE-4588-AC24-3B01F897D893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Shape 399">
            <a:extLst>
              <a:ext uri="{FF2B5EF4-FFF2-40B4-BE49-F238E27FC236}">
                <a16:creationId xmlns:a16="http://schemas.microsoft.com/office/drawing/2014/main" id="{F8980570-A725-416A-AEBF-F623A80775FE}"/>
              </a:ext>
            </a:extLst>
          </p:cNvPr>
          <p:cNvSpPr/>
          <p:nvPr userDrawn="1"/>
        </p:nvSpPr>
        <p:spPr>
          <a:xfrm>
            <a:off x="9320292" y="3264042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Shape 400">
            <a:extLst>
              <a:ext uri="{FF2B5EF4-FFF2-40B4-BE49-F238E27FC236}">
                <a16:creationId xmlns:a16="http://schemas.microsoft.com/office/drawing/2014/main" id="{A22B6767-2E0C-465D-874A-B82DB7A19202}"/>
              </a:ext>
            </a:extLst>
          </p:cNvPr>
          <p:cNvGrpSpPr/>
          <p:nvPr userDrawn="1"/>
        </p:nvGrpSpPr>
        <p:grpSpPr>
          <a:xfrm>
            <a:off x="9867827" y="3270091"/>
            <a:ext cx="351204" cy="324661"/>
            <a:chOff x="5975075" y="2327500"/>
            <a:chExt cx="420100" cy="388350"/>
          </a:xfrm>
          <a:solidFill>
            <a:schemeClr val="bg1">
              <a:lumMod val="50000"/>
            </a:schemeClr>
          </a:solidFill>
        </p:grpSpPr>
        <p:sp>
          <p:nvSpPr>
            <p:cNvPr id="146" name="Shape 401">
              <a:extLst>
                <a:ext uri="{FF2B5EF4-FFF2-40B4-BE49-F238E27FC236}">
                  <a16:creationId xmlns:a16="http://schemas.microsoft.com/office/drawing/2014/main" id="{E538F245-81AA-4FD3-875A-2D6A818C9231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402">
              <a:extLst>
                <a:ext uri="{FF2B5EF4-FFF2-40B4-BE49-F238E27FC236}">
                  <a16:creationId xmlns:a16="http://schemas.microsoft.com/office/drawing/2014/main" id="{D114FC99-E366-4692-BE3D-24199A968DB2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Shape 403">
            <a:extLst>
              <a:ext uri="{FF2B5EF4-FFF2-40B4-BE49-F238E27FC236}">
                <a16:creationId xmlns:a16="http://schemas.microsoft.com/office/drawing/2014/main" id="{A8B6F465-5E3D-4B2F-B3F8-8FD93A106C56}"/>
              </a:ext>
            </a:extLst>
          </p:cNvPr>
          <p:cNvGrpSpPr/>
          <p:nvPr userDrawn="1"/>
        </p:nvGrpSpPr>
        <p:grpSpPr>
          <a:xfrm>
            <a:off x="10499237" y="3260393"/>
            <a:ext cx="215437" cy="351204"/>
            <a:chOff x="6730350" y="2315900"/>
            <a:chExt cx="257700" cy="420100"/>
          </a:xfrm>
          <a:solidFill>
            <a:schemeClr val="bg1">
              <a:lumMod val="50000"/>
            </a:schemeClr>
          </a:solidFill>
        </p:grpSpPr>
        <p:sp>
          <p:nvSpPr>
            <p:cNvPr id="149" name="Shape 404">
              <a:extLst>
                <a:ext uri="{FF2B5EF4-FFF2-40B4-BE49-F238E27FC236}">
                  <a16:creationId xmlns:a16="http://schemas.microsoft.com/office/drawing/2014/main" id="{5355C3AA-2743-4293-919E-5779D642398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405">
              <a:extLst>
                <a:ext uri="{FF2B5EF4-FFF2-40B4-BE49-F238E27FC236}">
                  <a16:creationId xmlns:a16="http://schemas.microsoft.com/office/drawing/2014/main" id="{9F4A3744-5F79-40CD-B8A6-A99D33F60F4C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406">
              <a:extLst>
                <a:ext uri="{FF2B5EF4-FFF2-40B4-BE49-F238E27FC236}">
                  <a16:creationId xmlns:a16="http://schemas.microsoft.com/office/drawing/2014/main" id="{09C7AA60-DC3E-4BAD-995F-580F65139C7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407">
              <a:extLst>
                <a:ext uri="{FF2B5EF4-FFF2-40B4-BE49-F238E27FC236}">
                  <a16:creationId xmlns:a16="http://schemas.microsoft.com/office/drawing/2014/main" id="{CC95D045-35E8-4876-8207-33B0015B9446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408">
              <a:extLst>
                <a:ext uri="{FF2B5EF4-FFF2-40B4-BE49-F238E27FC236}">
                  <a16:creationId xmlns:a16="http://schemas.microsoft.com/office/drawing/2014/main" id="{CBE7D3D2-858B-46FF-924F-39124AF3C4D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Shape 409">
            <a:extLst>
              <a:ext uri="{FF2B5EF4-FFF2-40B4-BE49-F238E27FC236}">
                <a16:creationId xmlns:a16="http://schemas.microsoft.com/office/drawing/2014/main" id="{F90E347A-07CE-4B3B-A040-57145D5902B8}"/>
              </a:ext>
            </a:extLst>
          </p:cNvPr>
          <p:cNvGrpSpPr/>
          <p:nvPr userDrawn="1"/>
        </p:nvGrpSpPr>
        <p:grpSpPr>
          <a:xfrm>
            <a:off x="5480582" y="3796875"/>
            <a:ext cx="109265" cy="398166"/>
            <a:chOff x="727175" y="2957625"/>
            <a:chExt cx="130700" cy="476275"/>
          </a:xfrm>
          <a:solidFill>
            <a:schemeClr val="bg1">
              <a:lumMod val="50000"/>
            </a:schemeClr>
          </a:solidFill>
        </p:grpSpPr>
        <p:sp>
          <p:nvSpPr>
            <p:cNvPr id="155" name="Shape 410">
              <a:extLst>
                <a:ext uri="{FF2B5EF4-FFF2-40B4-BE49-F238E27FC236}">
                  <a16:creationId xmlns:a16="http://schemas.microsoft.com/office/drawing/2014/main" id="{5B3B3879-A644-4BD7-AE4D-4F4BB79C4547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411">
              <a:extLst>
                <a:ext uri="{FF2B5EF4-FFF2-40B4-BE49-F238E27FC236}">
                  <a16:creationId xmlns:a16="http://schemas.microsoft.com/office/drawing/2014/main" id="{DC5C81C9-437D-4AA7-AF14-8E8389E53DCB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412">
            <a:extLst>
              <a:ext uri="{FF2B5EF4-FFF2-40B4-BE49-F238E27FC236}">
                <a16:creationId xmlns:a16="http://schemas.microsoft.com/office/drawing/2014/main" id="{7BD194C7-7CDB-4F3A-8865-E0E03A4FB67E}"/>
              </a:ext>
            </a:extLst>
          </p:cNvPr>
          <p:cNvSpPr/>
          <p:nvPr userDrawn="1"/>
        </p:nvSpPr>
        <p:spPr>
          <a:xfrm>
            <a:off x="6494901" y="3781149"/>
            <a:ext cx="334860" cy="42980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413">
            <a:extLst>
              <a:ext uri="{FF2B5EF4-FFF2-40B4-BE49-F238E27FC236}">
                <a16:creationId xmlns:a16="http://schemas.microsoft.com/office/drawing/2014/main" id="{EDF44DDF-2AC0-4E53-8EA7-902F0062E0A7}"/>
              </a:ext>
            </a:extLst>
          </p:cNvPr>
          <p:cNvSpPr/>
          <p:nvPr userDrawn="1"/>
        </p:nvSpPr>
        <p:spPr>
          <a:xfrm>
            <a:off x="5974742" y="3781149"/>
            <a:ext cx="248083" cy="42980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Shape 414">
            <a:extLst>
              <a:ext uri="{FF2B5EF4-FFF2-40B4-BE49-F238E27FC236}">
                <a16:creationId xmlns:a16="http://schemas.microsoft.com/office/drawing/2014/main" id="{4433E834-F717-4616-9C55-540C2941C688}"/>
              </a:ext>
            </a:extLst>
          </p:cNvPr>
          <p:cNvGrpSpPr/>
          <p:nvPr userDrawn="1"/>
        </p:nvGrpSpPr>
        <p:grpSpPr>
          <a:xfrm>
            <a:off x="7032324" y="3809624"/>
            <a:ext cx="386943" cy="372647"/>
            <a:chOff x="2583325" y="2972875"/>
            <a:chExt cx="462850" cy="445750"/>
          </a:xfrm>
          <a:solidFill>
            <a:schemeClr val="bg1">
              <a:lumMod val="50000"/>
            </a:schemeClr>
          </a:solidFill>
        </p:grpSpPr>
        <p:sp>
          <p:nvSpPr>
            <p:cNvPr id="160" name="Shape 415">
              <a:extLst>
                <a:ext uri="{FF2B5EF4-FFF2-40B4-BE49-F238E27FC236}">
                  <a16:creationId xmlns:a16="http://schemas.microsoft.com/office/drawing/2014/main" id="{18965A0B-6C55-4430-85A3-B053773A3401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416">
              <a:extLst>
                <a:ext uri="{FF2B5EF4-FFF2-40B4-BE49-F238E27FC236}">
                  <a16:creationId xmlns:a16="http://schemas.microsoft.com/office/drawing/2014/main" id="{2D3766CB-00A7-4A49-9D09-1E2BC475728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Shape 417">
            <a:extLst>
              <a:ext uri="{FF2B5EF4-FFF2-40B4-BE49-F238E27FC236}">
                <a16:creationId xmlns:a16="http://schemas.microsoft.com/office/drawing/2014/main" id="{994F2156-E9F2-45BE-AFBF-A7E7A4AA0BC1}"/>
              </a:ext>
            </a:extLst>
          </p:cNvPr>
          <p:cNvGrpSpPr/>
          <p:nvPr userDrawn="1"/>
        </p:nvGrpSpPr>
        <p:grpSpPr>
          <a:xfrm>
            <a:off x="7582579" y="3865281"/>
            <a:ext cx="413486" cy="261355"/>
            <a:chOff x="3241525" y="3039450"/>
            <a:chExt cx="494600" cy="312625"/>
          </a:xfrm>
          <a:solidFill>
            <a:schemeClr val="bg1">
              <a:lumMod val="50000"/>
            </a:schemeClr>
          </a:solidFill>
        </p:grpSpPr>
        <p:sp>
          <p:nvSpPr>
            <p:cNvPr id="163" name="Shape 418">
              <a:extLst>
                <a:ext uri="{FF2B5EF4-FFF2-40B4-BE49-F238E27FC236}">
                  <a16:creationId xmlns:a16="http://schemas.microsoft.com/office/drawing/2014/main" id="{5177A4D9-0DBA-44DC-80B9-6D52D948341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419">
              <a:extLst>
                <a:ext uri="{FF2B5EF4-FFF2-40B4-BE49-F238E27FC236}">
                  <a16:creationId xmlns:a16="http://schemas.microsoft.com/office/drawing/2014/main" id="{2EC9B4AE-DE1F-4F19-9EC2-0454D69617C6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Shape 420">
            <a:extLst>
              <a:ext uri="{FF2B5EF4-FFF2-40B4-BE49-F238E27FC236}">
                <a16:creationId xmlns:a16="http://schemas.microsoft.com/office/drawing/2014/main" id="{C3613A91-6D99-417B-9D31-E58F3BF56696}"/>
              </a:ext>
            </a:extLst>
          </p:cNvPr>
          <p:cNvSpPr/>
          <p:nvPr userDrawn="1"/>
        </p:nvSpPr>
        <p:spPr>
          <a:xfrm>
            <a:off x="8738873" y="3818415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Shape 421">
            <a:extLst>
              <a:ext uri="{FF2B5EF4-FFF2-40B4-BE49-F238E27FC236}">
                <a16:creationId xmlns:a16="http://schemas.microsoft.com/office/drawing/2014/main" id="{BED523E8-1194-4CDA-B1BE-D23A5E120EE7}"/>
              </a:ext>
            </a:extLst>
          </p:cNvPr>
          <p:cNvGrpSpPr/>
          <p:nvPr userDrawn="1"/>
        </p:nvGrpSpPr>
        <p:grpSpPr>
          <a:xfrm>
            <a:off x="9266011" y="3837714"/>
            <a:ext cx="427781" cy="316489"/>
            <a:chOff x="5255200" y="3006475"/>
            <a:chExt cx="511700" cy="378575"/>
          </a:xfrm>
          <a:solidFill>
            <a:schemeClr val="bg1">
              <a:lumMod val="50000"/>
            </a:schemeClr>
          </a:solidFill>
        </p:grpSpPr>
        <p:sp>
          <p:nvSpPr>
            <p:cNvPr id="167" name="Shape 422">
              <a:extLst>
                <a:ext uri="{FF2B5EF4-FFF2-40B4-BE49-F238E27FC236}">
                  <a16:creationId xmlns:a16="http://schemas.microsoft.com/office/drawing/2014/main" id="{FBE2227A-1262-4D3E-8CBC-BDDA98CEB52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423">
              <a:extLst>
                <a:ext uri="{FF2B5EF4-FFF2-40B4-BE49-F238E27FC236}">
                  <a16:creationId xmlns:a16="http://schemas.microsoft.com/office/drawing/2014/main" id="{55E03ADC-1F2F-4B5B-964E-4F4EA0541B48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Shape 424">
            <a:extLst>
              <a:ext uri="{FF2B5EF4-FFF2-40B4-BE49-F238E27FC236}">
                <a16:creationId xmlns:a16="http://schemas.microsoft.com/office/drawing/2014/main" id="{E1DD8DEA-AA0C-4E85-96B3-31293A12E7D6}"/>
              </a:ext>
            </a:extLst>
          </p:cNvPr>
          <p:cNvGrpSpPr/>
          <p:nvPr userDrawn="1"/>
        </p:nvGrpSpPr>
        <p:grpSpPr>
          <a:xfrm>
            <a:off x="8179797" y="3819343"/>
            <a:ext cx="346104" cy="353231"/>
            <a:chOff x="3955900" y="2984500"/>
            <a:chExt cx="414000" cy="422525"/>
          </a:xfrm>
          <a:solidFill>
            <a:schemeClr val="bg1">
              <a:lumMod val="50000"/>
            </a:schemeClr>
          </a:solidFill>
        </p:grpSpPr>
        <p:sp>
          <p:nvSpPr>
            <p:cNvPr id="170" name="Shape 425">
              <a:extLst>
                <a:ext uri="{FF2B5EF4-FFF2-40B4-BE49-F238E27FC236}">
                  <a16:creationId xmlns:a16="http://schemas.microsoft.com/office/drawing/2014/main" id="{0C31B8FC-86D6-4B4F-BE33-1C47908B591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426">
              <a:extLst>
                <a:ext uri="{FF2B5EF4-FFF2-40B4-BE49-F238E27FC236}">
                  <a16:creationId xmlns:a16="http://schemas.microsoft.com/office/drawing/2014/main" id="{1830866B-747A-405F-B3F6-874EA737718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427">
              <a:extLst>
                <a:ext uri="{FF2B5EF4-FFF2-40B4-BE49-F238E27FC236}">
                  <a16:creationId xmlns:a16="http://schemas.microsoft.com/office/drawing/2014/main" id="{308CB2C6-A923-4621-B44F-189E046EF64C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Shape 428">
            <a:extLst>
              <a:ext uri="{FF2B5EF4-FFF2-40B4-BE49-F238E27FC236}">
                <a16:creationId xmlns:a16="http://schemas.microsoft.com/office/drawing/2014/main" id="{0DBEBA11-ADB9-4544-B739-32FF9429874B}"/>
              </a:ext>
            </a:extLst>
          </p:cNvPr>
          <p:cNvSpPr/>
          <p:nvPr userDrawn="1"/>
        </p:nvSpPr>
        <p:spPr>
          <a:xfrm>
            <a:off x="5343810" y="4407484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429">
            <a:extLst>
              <a:ext uri="{FF2B5EF4-FFF2-40B4-BE49-F238E27FC236}">
                <a16:creationId xmlns:a16="http://schemas.microsoft.com/office/drawing/2014/main" id="{F652AB60-6C44-43C5-87BD-A3A3210F9474}"/>
              </a:ext>
            </a:extLst>
          </p:cNvPr>
          <p:cNvSpPr/>
          <p:nvPr userDrawn="1"/>
        </p:nvSpPr>
        <p:spPr>
          <a:xfrm>
            <a:off x="9908858" y="3802071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Shape 430">
            <a:extLst>
              <a:ext uri="{FF2B5EF4-FFF2-40B4-BE49-F238E27FC236}">
                <a16:creationId xmlns:a16="http://schemas.microsoft.com/office/drawing/2014/main" id="{51989C36-BE03-48B0-B7D4-FFCB67838320}"/>
              </a:ext>
            </a:extLst>
          </p:cNvPr>
          <p:cNvGrpSpPr/>
          <p:nvPr userDrawn="1"/>
        </p:nvGrpSpPr>
        <p:grpSpPr>
          <a:xfrm>
            <a:off x="10474742" y="3814222"/>
            <a:ext cx="264427" cy="375719"/>
            <a:chOff x="6701050" y="2978375"/>
            <a:chExt cx="316300" cy="449425"/>
          </a:xfrm>
          <a:solidFill>
            <a:schemeClr val="bg1">
              <a:lumMod val="50000"/>
            </a:schemeClr>
          </a:solidFill>
        </p:grpSpPr>
        <p:sp>
          <p:nvSpPr>
            <p:cNvPr id="176" name="Shape 431">
              <a:extLst>
                <a:ext uri="{FF2B5EF4-FFF2-40B4-BE49-F238E27FC236}">
                  <a16:creationId xmlns:a16="http://schemas.microsoft.com/office/drawing/2014/main" id="{63E4EFB0-0A07-4218-8585-A09A5531E425}"/>
                </a:ext>
              </a:extLst>
            </p:cNvPr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432">
              <a:extLst>
                <a:ext uri="{FF2B5EF4-FFF2-40B4-BE49-F238E27FC236}">
                  <a16:creationId xmlns:a16="http://schemas.microsoft.com/office/drawing/2014/main" id="{DBED96F4-1194-431C-9600-9C25280FBBD5}"/>
                </a:ext>
              </a:extLst>
            </p:cNvPr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Shape 433">
            <a:extLst>
              <a:ext uri="{FF2B5EF4-FFF2-40B4-BE49-F238E27FC236}">
                <a16:creationId xmlns:a16="http://schemas.microsoft.com/office/drawing/2014/main" id="{040A3850-62A3-4ECF-98E4-0F531D4A6D88}"/>
              </a:ext>
            </a:extLst>
          </p:cNvPr>
          <p:cNvGrpSpPr/>
          <p:nvPr userDrawn="1"/>
        </p:nvGrpSpPr>
        <p:grpSpPr>
          <a:xfrm>
            <a:off x="5910370" y="4432883"/>
            <a:ext cx="376743" cy="253204"/>
            <a:chOff x="1241275" y="3718400"/>
            <a:chExt cx="450650" cy="302875"/>
          </a:xfrm>
          <a:solidFill>
            <a:schemeClr val="bg1">
              <a:lumMod val="50000"/>
            </a:schemeClr>
          </a:solidFill>
        </p:grpSpPr>
        <p:sp>
          <p:nvSpPr>
            <p:cNvPr id="179" name="Shape 434">
              <a:extLst>
                <a:ext uri="{FF2B5EF4-FFF2-40B4-BE49-F238E27FC236}">
                  <a16:creationId xmlns:a16="http://schemas.microsoft.com/office/drawing/2014/main" id="{849B60BD-96C0-4350-8137-9F80469669CD}"/>
                </a:ext>
              </a:extLst>
            </p:cNvPr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435">
              <a:extLst>
                <a:ext uri="{FF2B5EF4-FFF2-40B4-BE49-F238E27FC236}">
                  <a16:creationId xmlns:a16="http://schemas.microsoft.com/office/drawing/2014/main" id="{64BA8215-58CB-4E4A-BFBF-4494142F9DD9}"/>
                </a:ext>
              </a:extLst>
            </p:cNvPr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436">
              <a:extLst>
                <a:ext uri="{FF2B5EF4-FFF2-40B4-BE49-F238E27FC236}">
                  <a16:creationId xmlns:a16="http://schemas.microsoft.com/office/drawing/2014/main" id="{7F6CE63D-C262-4FE4-AB7A-7361A809A2A6}"/>
                </a:ext>
              </a:extLst>
            </p:cNvPr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437">
              <a:extLst>
                <a:ext uri="{FF2B5EF4-FFF2-40B4-BE49-F238E27FC236}">
                  <a16:creationId xmlns:a16="http://schemas.microsoft.com/office/drawing/2014/main" id="{04282B9E-3F59-4422-B8EC-29FA4851A594}"/>
                </a:ext>
              </a:extLst>
            </p:cNvPr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Shape 438">
            <a:extLst>
              <a:ext uri="{FF2B5EF4-FFF2-40B4-BE49-F238E27FC236}">
                <a16:creationId xmlns:a16="http://schemas.microsoft.com/office/drawing/2014/main" id="{E566DEF6-C739-4E33-93F7-8117CCE15B72}"/>
              </a:ext>
            </a:extLst>
          </p:cNvPr>
          <p:cNvGrpSpPr/>
          <p:nvPr userDrawn="1"/>
        </p:nvGrpSpPr>
        <p:grpSpPr>
          <a:xfrm>
            <a:off x="6479017" y="4413488"/>
            <a:ext cx="366502" cy="292496"/>
            <a:chOff x="1921475" y="3695200"/>
            <a:chExt cx="438400" cy="349875"/>
          </a:xfrm>
          <a:solidFill>
            <a:schemeClr val="bg1">
              <a:lumMod val="50000"/>
            </a:schemeClr>
          </a:solidFill>
        </p:grpSpPr>
        <p:sp>
          <p:nvSpPr>
            <p:cNvPr id="184" name="Shape 439">
              <a:extLst>
                <a:ext uri="{FF2B5EF4-FFF2-40B4-BE49-F238E27FC236}">
                  <a16:creationId xmlns:a16="http://schemas.microsoft.com/office/drawing/2014/main" id="{CB4DEC77-9C9F-4D6F-AD46-28A420420E2E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440">
              <a:extLst>
                <a:ext uri="{FF2B5EF4-FFF2-40B4-BE49-F238E27FC236}">
                  <a16:creationId xmlns:a16="http://schemas.microsoft.com/office/drawing/2014/main" id="{50DE9007-ECCE-4D9F-BC61-07C166D6CC7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441">
              <a:extLst>
                <a:ext uri="{FF2B5EF4-FFF2-40B4-BE49-F238E27FC236}">
                  <a16:creationId xmlns:a16="http://schemas.microsoft.com/office/drawing/2014/main" id="{A75845AA-1196-4985-AE4E-E3F8D223EA00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Shape 442">
            <a:extLst>
              <a:ext uri="{FF2B5EF4-FFF2-40B4-BE49-F238E27FC236}">
                <a16:creationId xmlns:a16="http://schemas.microsoft.com/office/drawing/2014/main" id="{5E258978-5EC0-4EFE-8648-C2F7F910F05D}"/>
              </a:ext>
            </a:extLst>
          </p:cNvPr>
          <p:cNvGrpSpPr/>
          <p:nvPr userDrawn="1"/>
        </p:nvGrpSpPr>
        <p:grpSpPr>
          <a:xfrm>
            <a:off x="7046118" y="4408890"/>
            <a:ext cx="359355" cy="301190"/>
            <a:chOff x="2599825" y="3689700"/>
            <a:chExt cx="429850" cy="360275"/>
          </a:xfrm>
          <a:solidFill>
            <a:schemeClr val="bg1">
              <a:lumMod val="50000"/>
            </a:schemeClr>
          </a:solidFill>
        </p:grpSpPr>
        <p:sp>
          <p:nvSpPr>
            <p:cNvPr id="188" name="Shape 443">
              <a:extLst>
                <a:ext uri="{FF2B5EF4-FFF2-40B4-BE49-F238E27FC236}">
                  <a16:creationId xmlns:a16="http://schemas.microsoft.com/office/drawing/2014/main" id="{F04865EE-02AF-457A-A487-53DF0245E1CC}"/>
                </a:ext>
              </a:extLst>
            </p:cNvPr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444">
              <a:extLst>
                <a:ext uri="{FF2B5EF4-FFF2-40B4-BE49-F238E27FC236}">
                  <a16:creationId xmlns:a16="http://schemas.microsoft.com/office/drawing/2014/main" id="{B80E3048-D7E4-466D-8F1D-0E8EDC9FCDD6}"/>
                </a:ext>
              </a:extLst>
            </p:cNvPr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Shape 445">
            <a:extLst>
              <a:ext uri="{FF2B5EF4-FFF2-40B4-BE49-F238E27FC236}">
                <a16:creationId xmlns:a16="http://schemas.microsoft.com/office/drawing/2014/main" id="{8DDFA2D4-A3A2-4F4C-A9BC-AABA6AC01F88}"/>
              </a:ext>
            </a:extLst>
          </p:cNvPr>
          <p:cNvGrpSpPr/>
          <p:nvPr userDrawn="1"/>
        </p:nvGrpSpPr>
        <p:grpSpPr>
          <a:xfrm>
            <a:off x="7626992" y="4377749"/>
            <a:ext cx="324661" cy="338956"/>
            <a:chOff x="3294650" y="3652450"/>
            <a:chExt cx="388350" cy="405450"/>
          </a:xfrm>
          <a:solidFill>
            <a:schemeClr val="bg1">
              <a:lumMod val="50000"/>
            </a:schemeClr>
          </a:solidFill>
        </p:grpSpPr>
        <p:sp>
          <p:nvSpPr>
            <p:cNvPr id="191" name="Shape 446">
              <a:extLst>
                <a:ext uri="{FF2B5EF4-FFF2-40B4-BE49-F238E27FC236}">
                  <a16:creationId xmlns:a16="http://schemas.microsoft.com/office/drawing/2014/main" id="{EDD7052E-475F-418C-A2A9-33E91584A39B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447">
              <a:extLst>
                <a:ext uri="{FF2B5EF4-FFF2-40B4-BE49-F238E27FC236}">
                  <a16:creationId xmlns:a16="http://schemas.microsoft.com/office/drawing/2014/main" id="{32380C5E-68BC-4B2B-9387-767B350C0299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448">
              <a:extLst>
                <a:ext uri="{FF2B5EF4-FFF2-40B4-BE49-F238E27FC236}">
                  <a16:creationId xmlns:a16="http://schemas.microsoft.com/office/drawing/2014/main" id="{3238F05D-F2FD-44D4-816D-7C9229C15BF6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Shape 449">
            <a:extLst>
              <a:ext uri="{FF2B5EF4-FFF2-40B4-BE49-F238E27FC236}">
                <a16:creationId xmlns:a16="http://schemas.microsoft.com/office/drawing/2014/main" id="{6400BF03-0FB0-4384-8A5B-00E7A11ACCD1}"/>
              </a:ext>
            </a:extLst>
          </p:cNvPr>
          <p:cNvGrpSpPr/>
          <p:nvPr userDrawn="1"/>
        </p:nvGrpSpPr>
        <p:grpSpPr>
          <a:xfrm>
            <a:off x="8163474" y="4420636"/>
            <a:ext cx="378750" cy="277698"/>
            <a:chOff x="3936375" y="3703750"/>
            <a:chExt cx="453050" cy="332175"/>
          </a:xfrm>
          <a:solidFill>
            <a:schemeClr val="bg1">
              <a:lumMod val="50000"/>
            </a:schemeClr>
          </a:solidFill>
        </p:grpSpPr>
        <p:sp>
          <p:nvSpPr>
            <p:cNvPr id="195" name="Shape 450">
              <a:extLst>
                <a:ext uri="{FF2B5EF4-FFF2-40B4-BE49-F238E27FC236}">
                  <a16:creationId xmlns:a16="http://schemas.microsoft.com/office/drawing/2014/main" id="{AE9DB444-B93E-4503-A796-A25F60C6E2C9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451">
              <a:extLst>
                <a:ext uri="{FF2B5EF4-FFF2-40B4-BE49-F238E27FC236}">
                  <a16:creationId xmlns:a16="http://schemas.microsoft.com/office/drawing/2014/main" id="{7DD26B4B-4545-4C91-BCF7-CF3254FCBE7D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452">
              <a:extLst>
                <a:ext uri="{FF2B5EF4-FFF2-40B4-BE49-F238E27FC236}">
                  <a16:creationId xmlns:a16="http://schemas.microsoft.com/office/drawing/2014/main" id="{2C282C0C-F298-406C-8E80-B9520B59AF96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453">
              <a:extLst>
                <a:ext uri="{FF2B5EF4-FFF2-40B4-BE49-F238E27FC236}">
                  <a16:creationId xmlns:a16="http://schemas.microsoft.com/office/drawing/2014/main" id="{A1AB1169-78B2-4506-AD8B-D92DE8EC65A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454">
              <a:extLst>
                <a:ext uri="{FF2B5EF4-FFF2-40B4-BE49-F238E27FC236}">
                  <a16:creationId xmlns:a16="http://schemas.microsoft.com/office/drawing/2014/main" id="{816B73B3-CC9B-43B8-8234-47F88B5EDCEC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Shape 455">
            <a:extLst>
              <a:ext uri="{FF2B5EF4-FFF2-40B4-BE49-F238E27FC236}">
                <a16:creationId xmlns:a16="http://schemas.microsoft.com/office/drawing/2014/main" id="{C93B9DED-2985-4F27-A6CD-1758A3541E06}"/>
              </a:ext>
            </a:extLst>
          </p:cNvPr>
          <p:cNvGrpSpPr/>
          <p:nvPr userDrawn="1"/>
        </p:nvGrpSpPr>
        <p:grpSpPr>
          <a:xfrm>
            <a:off x="8727000" y="4420636"/>
            <a:ext cx="378750" cy="277698"/>
            <a:chOff x="4610450" y="3703750"/>
            <a:chExt cx="453050" cy="332175"/>
          </a:xfrm>
          <a:solidFill>
            <a:schemeClr val="bg1">
              <a:lumMod val="50000"/>
            </a:schemeClr>
          </a:solidFill>
        </p:grpSpPr>
        <p:sp>
          <p:nvSpPr>
            <p:cNvPr id="201" name="Shape 456">
              <a:extLst>
                <a:ext uri="{FF2B5EF4-FFF2-40B4-BE49-F238E27FC236}">
                  <a16:creationId xmlns:a16="http://schemas.microsoft.com/office/drawing/2014/main" id="{3D80BC48-26AA-404B-AE99-B261A7B1771A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457">
              <a:extLst>
                <a:ext uri="{FF2B5EF4-FFF2-40B4-BE49-F238E27FC236}">
                  <a16:creationId xmlns:a16="http://schemas.microsoft.com/office/drawing/2014/main" id="{64A67962-13E4-4A51-8AB2-C110A7229EF2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Shape 458">
            <a:extLst>
              <a:ext uri="{FF2B5EF4-FFF2-40B4-BE49-F238E27FC236}">
                <a16:creationId xmlns:a16="http://schemas.microsoft.com/office/drawing/2014/main" id="{E1989507-8147-4ED4-908C-E6A4524BAE81}"/>
              </a:ext>
            </a:extLst>
          </p:cNvPr>
          <p:cNvGrpSpPr/>
          <p:nvPr userDrawn="1"/>
        </p:nvGrpSpPr>
        <p:grpSpPr>
          <a:xfrm>
            <a:off x="9303799" y="4392567"/>
            <a:ext cx="352207" cy="333836"/>
            <a:chOff x="5300400" y="3670175"/>
            <a:chExt cx="421300" cy="399325"/>
          </a:xfrm>
          <a:solidFill>
            <a:schemeClr val="bg1">
              <a:lumMod val="50000"/>
            </a:schemeClr>
          </a:solidFill>
        </p:grpSpPr>
        <p:sp>
          <p:nvSpPr>
            <p:cNvPr id="204" name="Shape 459">
              <a:extLst>
                <a:ext uri="{FF2B5EF4-FFF2-40B4-BE49-F238E27FC236}">
                  <a16:creationId xmlns:a16="http://schemas.microsoft.com/office/drawing/2014/main" id="{C52EE33C-938B-4979-AB10-6A29061AEA34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460">
              <a:extLst>
                <a:ext uri="{FF2B5EF4-FFF2-40B4-BE49-F238E27FC236}">
                  <a16:creationId xmlns:a16="http://schemas.microsoft.com/office/drawing/2014/main" id="{1C2C00A0-C264-4CD1-9886-883FAF6E7939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461">
              <a:extLst>
                <a:ext uri="{FF2B5EF4-FFF2-40B4-BE49-F238E27FC236}">
                  <a16:creationId xmlns:a16="http://schemas.microsoft.com/office/drawing/2014/main" id="{6FCFF8A9-67FC-449E-B116-0D6B501686BB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462">
              <a:extLst>
                <a:ext uri="{FF2B5EF4-FFF2-40B4-BE49-F238E27FC236}">
                  <a16:creationId xmlns:a16="http://schemas.microsoft.com/office/drawing/2014/main" id="{A7C80317-6FF9-4943-BDA1-BB387E5305D2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463">
              <a:extLst>
                <a:ext uri="{FF2B5EF4-FFF2-40B4-BE49-F238E27FC236}">
                  <a16:creationId xmlns:a16="http://schemas.microsoft.com/office/drawing/2014/main" id="{482AF379-CBD6-42CA-B278-B53600361277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Shape 464">
            <a:extLst>
              <a:ext uri="{FF2B5EF4-FFF2-40B4-BE49-F238E27FC236}">
                <a16:creationId xmlns:a16="http://schemas.microsoft.com/office/drawing/2014/main" id="{F6043AFE-C379-4B37-B3A0-8B73FFCE7832}"/>
              </a:ext>
            </a:extLst>
          </p:cNvPr>
          <p:cNvSpPr/>
          <p:nvPr userDrawn="1"/>
        </p:nvSpPr>
        <p:spPr>
          <a:xfrm>
            <a:off x="9847598" y="4363592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Shape 465">
            <a:extLst>
              <a:ext uri="{FF2B5EF4-FFF2-40B4-BE49-F238E27FC236}">
                <a16:creationId xmlns:a16="http://schemas.microsoft.com/office/drawing/2014/main" id="{3FE515BD-2E03-45BD-AECC-85C5F96D0F06}"/>
              </a:ext>
            </a:extLst>
          </p:cNvPr>
          <p:cNvGrpSpPr/>
          <p:nvPr userDrawn="1"/>
        </p:nvGrpSpPr>
        <p:grpSpPr>
          <a:xfrm>
            <a:off x="10435952" y="4388470"/>
            <a:ext cx="342008" cy="342029"/>
            <a:chOff x="6654650" y="3665275"/>
            <a:chExt cx="409100" cy="409125"/>
          </a:xfrm>
          <a:solidFill>
            <a:schemeClr val="bg1">
              <a:lumMod val="50000"/>
            </a:schemeClr>
          </a:solidFill>
        </p:grpSpPr>
        <p:sp>
          <p:nvSpPr>
            <p:cNvPr id="211" name="Shape 466">
              <a:extLst>
                <a:ext uri="{FF2B5EF4-FFF2-40B4-BE49-F238E27FC236}">
                  <a16:creationId xmlns:a16="http://schemas.microsoft.com/office/drawing/2014/main" id="{208A1BA1-8086-4A00-B5FA-E11E0F587FC0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467">
              <a:extLst>
                <a:ext uri="{FF2B5EF4-FFF2-40B4-BE49-F238E27FC236}">
                  <a16:creationId xmlns:a16="http://schemas.microsoft.com/office/drawing/2014/main" id="{4D223F59-136C-433B-95AD-7DF5F6D6D760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Shape 468">
            <a:extLst>
              <a:ext uri="{FF2B5EF4-FFF2-40B4-BE49-F238E27FC236}">
                <a16:creationId xmlns:a16="http://schemas.microsoft.com/office/drawing/2014/main" id="{699C9071-630C-4656-826F-5ECF792DD343}"/>
              </a:ext>
            </a:extLst>
          </p:cNvPr>
          <p:cNvGrpSpPr/>
          <p:nvPr userDrawn="1"/>
        </p:nvGrpSpPr>
        <p:grpSpPr>
          <a:xfrm>
            <a:off x="5349916" y="4937702"/>
            <a:ext cx="370599" cy="370620"/>
            <a:chOff x="570875" y="4322250"/>
            <a:chExt cx="443300" cy="443325"/>
          </a:xfrm>
          <a:solidFill>
            <a:schemeClr val="bg1">
              <a:lumMod val="50000"/>
            </a:schemeClr>
          </a:solidFill>
        </p:grpSpPr>
        <p:sp>
          <p:nvSpPr>
            <p:cNvPr id="214" name="Shape 469">
              <a:extLst>
                <a:ext uri="{FF2B5EF4-FFF2-40B4-BE49-F238E27FC236}">
                  <a16:creationId xmlns:a16="http://schemas.microsoft.com/office/drawing/2014/main" id="{BF88A48B-7F5A-44B9-84F7-9F2A09ACC3DD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470">
              <a:extLst>
                <a:ext uri="{FF2B5EF4-FFF2-40B4-BE49-F238E27FC236}">
                  <a16:creationId xmlns:a16="http://schemas.microsoft.com/office/drawing/2014/main" id="{A5720671-6624-4163-AF4B-07A253CDDBD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471">
              <a:extLst>
                <a:ext uri="{FF2B5EF4-FFF2-40B4-BE49-F238E27FC236}">
                  <a16:creationId xmlns:a16="http://schemas.microsoft.com/office/drawing/2014/main" id="{8D9D28FC-EDBF-4376-BC7E-B6C92421EE5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472">
              <a:extLst>
                <a:ext uri="{FF2B5EF4-FFF2-40B4-BE49-F238E27FC236}">
                  <a16:creationId xmlns:a16="http://schemas.microsoft.com/office/drawing/2014/main" id="{A66486FD-8B76-471B-8487-433717E7E29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Shape 473">
            <a:extLst>
              <a:ext uri="{FF2B5EF4-FFF2-40B4-BE49-F238E27FC236}">
                <a16:creationId xmlns:a16="http://schemas.microsoft.com/office/drawing/2014/main" id="{97EF8E3C-3A39-4906-A80B-99FF80EFCF41}"/>
              </a:ext>
            </a:extLst>
          </p:cNvPr>
          <p:cNvSpPr/>
          <p:nvPr userDrawn="1"/>
        </p:nvSpPr>
        <p:spPr>
          <a:xfrm>
            <a:off x="5898162" y="5009824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Shape 474">
            <a:extLst>
              <a:ext uri="{FF2B5EF4-FFF2-40B4-BE49-F238E27FC236}">
                <a16:creationId xmlns:a16="http://schemas.microsoft.com/office/drawing/2014/main" id="{4086CDD1-EC3A-482C-A393-CB294108F577}"/>
              </a:ext>
            </a:extLst>
          </p:cNvPr>
          <p:cNvGrpSpPr/>
          <p:nvPr userDrawn="1"/>
        </p:nvGrpSpPr>
        <p:grpSpPr>
          <a:xfrm>
            <a:off x="6527505" y="4910155"/>
            <a:ext cx="269526" cy="425712"/>
            <a:chOff x="1979475" y="4289300"/>
            <a:chExt cx="322400" cy="509225"/>
          </a:xfrm>
          <a:solidFill>
            <a:schemeClr val="bg1">
              <a:lumMod val="50000"/>
            </a:schemeClr>
          </a:solidFill>
        </p:grpSpPr>
        <p:sp>
          <p:nvSpPr>
            <p:cNvPr id="220" name="Shape 475">
              <a:extLst>
                <a:ext uri="{FF2B5EF4-FFF2-40B4-BE49-F238E27FC236}">
                  <a16:creationId xmlns:a16="http://schemas.microsoft.com/office/drawing/2014/main" id="{A11A2474-7B0B-49DB-AB87-1B6501616E8A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476">
              <a:extLst>
                <a:ext uri="{FF2B5EF4-FFF2-40B4-BE49-F238E27FC236}">
                  <a16:creationId xmlns:a16="http://schemas.microsoft.com/office/drawing/2014/main" id="{FEDACD98-0577-4858-AFAB-43F6F1637B4A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477">
              <a:extLst>
                <a:ext uri="{FF2B5EF4-FFF2-40B4-BE49-F238E27FC236}">
                  <a16:creationId xmlns:a16="http://schemas.microsoft.com/office/drawing/2014/main" id="{CD8D267F-1C65-4F69-A0FA-C8E297E2F8DA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Shape 478">
            <a:extLst>
              <a:ext uri="{FF2B5EF4-FFF2-40B4-BE49-F238E27FC236}">
                <a16:creationId xmlns:a16="http://schemas.microsoft.com/office/drawing/2014/main" id="{C8F8CD16-C794-4D2C-B562-2711AB0180C0}"/>
              </a:ext>
            </a:extLst>
          </p:cNvPr>
          <p:cNvGrpSpPr/>
          <p:nvPr userDrawn="1"/>
        </p:nvGrpSpPr>
        <p:grpSpPr>
          <a:xfrm>
            <a:off x="7067039" y="4915757"/>
            <a:ext cx="318014" cy="414510"/>
            <a:chOff x="2624850" y="4296000"/>
            <a:chExt cx="380400" cy="495825"/>
          </a:xfrm>
          <a:solidFill>
            <a:schemeClr val="bg1">
              <a:lumMod val="50000"/>
            </a:schemeClr>
          </a:solidFill>
        </p:grpSpPr>
        <p:sp>
          <p:nvSpPr>
            <p:cNvPr id="224" name="Shape 479">
              <a:extLst>
                <a:ext uri="{FF2B5EF4-FFF2-40B4-BE49-F238E27FC236}">
                  <a16:creationId xmlns:a16="http://schemas.microsoft.com/office/drawing/2014/main" id="{940011A7-A689-4835-B9E4-F27AA5D405D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480">
              <a:extLst>
                <a:ext uri="{FF2B5EF4-FFF2-40B4-BE49-F238E27FC236}">
                  <a16:creationId xmlns:a16="http://schemas.microsoft.com/office/drawing/2014/main" id="{667AA7FD-C47F-4709-87B4-A9D255F56C50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481">
              <a:extLst>
                <a:ext uri="{FF2B5EF4-FFF2-40B4-BE49-F238E27FC236}">
                  <a16:creationId xmlns:a16="http://schemas.microsoft.com/office/drawing/2014/main" id="{BAE013B5-3989-4234-9D99-FF350F7153EE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Shape 482">
            <a:extLst>
              <a:ext uri="{FF2B5EF4-FFF2-40B4-BE49-F238E27FC236}">
                <a16:creationId xmlns:a16="http://schemas.microsoft.com/office/drawing/2014/main" id="{581B565A-E718-4C2B-AC6C-FA26D481FB68}"/>
              </a:ext>
            </a:extLst>
          </p:cNvPr>
          <p:cNvSpPr/>
          <p:nvPr userDrawn="1"/>
        </p:nvSpPr>
        <p:spPr>
          <a:xfrm>
            <a:off x="8182996" y="4953162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483">
            <a:extLst>
              <a:ext uri="{FF2B5EF4-FFF2-40B4-BE49-F238E27FC236}">
                <a16:creationId xmlns:a16="http://schemas.microsoft.com/office/drawing/2014/main" id="{69D4278E-795C-4B5F-8A14-4878585E1CBE}"/>
              </a:ext>
            </a:extLst>
          </p:cNvPr>
          <p:cNvSpPr/>
          <p:nvPr userDrawn="1"/>
        </p:nvSpPr>
        <p:spPr>
          <a:xfrm>
            <a:off x="7619447" y="4974606"/>
            <a:ext cx="339959" cy="29709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Shape 484">
            <a:extLst>
              <a:ext uri="{FF2B5EF4-FFF2-40B4-BE49-F238E27FC236}">
                <a16:creationId xmlns:a16="http://schemas.microsoft.com/office/drawing/2014/main" id="{9ACA501C-16CD-468D-ACD1-169D8E0A26A3}"/>
              </a:ext>
            </a:extLst>
          </p:cNvPr>
          <p:cNvSpPr/>
          <p:nvPr userDrawn="1"/>
        </p:nvSpPr>
        <p:spPr>
          <a:xfrm>
            <a:off x="8744997" y="4951636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Shape 485">
            <a:extLst>
              <a:ext uri="{FF2B5EF4-FFF2-40B4-BE49-F238E27FC236}">
                <a16:creationId xmlns:a16="http://schemas.microsoft.com/office/drawing/2014/main" id="{DFBFDFC5-3B09-4027-8B6B-2C8F1D588F14}"/>
              </a:ext>
            </a:extLst>
          </p:cNvPr>
          <p:cNvGrpSpPr/>
          <p:nvPr userDrawn="1"/>
        </p:nvGrpSpPr>
        <p:grpSpPr>
          <a:xfrm>
            <a:off x="9283379" y="4956595"/>
            <a:ext cx="393045" cy="332833"/>
            <a:chOff x="5275975" y="4344850"/>
            <a:chExt cx="470150" cy="398125"/>
          </a:xfrm>
          <a:solidFill>
            <a:schemeClr val="bg1">
              <a:lumMod val="50000"/>
            </a:schemeClr>
          </a:solidFill>
        </p:grpSpPr>
        <p:sp>
          <p:nvSpPr>
            <p:cNvPr id="231" name="Shape 486">
              <a:extLst>
                <a:ext uri="{FF2B5EF4-FFF2-40B4-BE49-F238E27FC236}">
                  <a16:creationId xmlns:a16="http://schemas.microsoft.com/office/drawing/2014/main" id="{1218D172-BD88-4137-B93D-440BCE58EFD4}"/>
                </a:ext>
              </a:extLst>
            </p:cNvPr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487">
              <a:extLst>
                <a:ext uri="{FF2B5EF4-FFF2-40B4-BE49-F238E27FC236}">
                  <a16:creationId xmlns:a16="http://schemas.microsoft.com/office/drawing/2014/main" id="{C92E61FD-07A4-4578-B221-A918C980D5B3}"/>
                </a:ext>
              </a:extLst>
            </p:cNvPr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488">
              <a:extLst>
                <a:ext uri="{FF2B5EF4-FFF2-40B4-BE49-F238E27FC236}">
                  <a16:creationId xmlns:a16="http://schemas.microsoft.com/office/drawing/2014/main" id="{9EC3DEC0-4817-40D0-81B9-3594CFCC0832}"/>
                </a:ext>
              </a:extLst>
            </p:cNvPr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Shape 489">
            <a:extLst>
              <a:ext uri="{FF2B5EF4-FFF2-40B4-BE49-F238E27FC236}">
                <a16:creationId xmlns:a16="http://schemas.microsoft.com/office/drawing/2014/main" id="{DC63A8A0-7183-42BD-BEB1-CC2AF8629D7A}"/>
              </a:ext>
            </a:extLst>
          </p:cNvPr>
          <p:cNvSpPr/>
          <p:nvPr userDrawn="1"/>
        </p:nvSpPr>
        <p:spPr>
          <a:xfrm>
            <a:off x="9866994" y="4946537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Shape 490">
            <a:extLst>
              <a:ext uri="{FF2B5EF4-FFF2-40B4-BE49-F238E27FC236}">
                <a16:creationId xmlns:a16="http://schemas.microsoft.com/office/drawing/2014/main" id="{EE139547-317C-45A2-8474-4486658BB103}"/>
              </a:ext>
            </a:extLst>
          </p:cNvPr>
          <p:cNvGrpSpPr/>
          <p:nvPr userDrawn="1"/>
        </p:nvGrpSpPr>
        <p:grpSpPr>
          <a:xfrm>
            <a:off x="10425732" y="4929551"/>
            <a:ext cx="362448" cy="386922"/>
            <a:chOff x="6642425" y="4312500"/>
            <a:chExt cx="433550" cy="462825"/>
          </a:xfrm>
          <a:solidFill>
            <a:schemeClr val="bg1">
              <a:lumMod val="50000"/>
            </a:schemeClr>
          </a:solidFill>
        </p:grpSpPr>
        <p:sp>
          <p:nvSpPr>
            <p:cNvPr id="236" name="Shape 491">
              <a:extLst>
                <a:ext uri="{FF2B5EF4-FFF2-40B4-BE49-F238E27FC236}">
                  <a16:creationId xmlns:a16="http://schemas.microsoft.com/office/drawing/2014/main" id="{1538F42D-E2C8-4225-9241-7C443D61F21C}"/>
                </a:ext>
              </a:extLst>
            </p:cNvPr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492">
              <a:extLst>
                <a:ext uri="{FF2B5EF4-FFF2-40B4-BE49-F238E27FC236}">
                  <a16:creationId xmlns:a16="http://schemas.microsoft.com/office/drawing/2014/main" id="{AFF10280-FE41-4AD6-AE1B-1A92FDCC2214}"/>
                </a:ext>
              </a:extLst>
            </p:cNvPr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493">
              <a:extLst>
                <a:ext uri="{FF2B5EF4-FFF2-40B4-BE49-F238E27FC236}">
                  <a16:creationId xmlns:a16="http://schemas.microsoft.com/office/drawing/2014/main" id="{D0435815-F593-48DD-8866-390E5BDEB5C4}"/>
                </a:ext>
              </a:extLst>
            </p:cNvPr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Shape 494">
            <a:extLst>
              <a:ext uri="{FF2B5EF4-FFF2-40B4-BE49-F238E27FC236}">
                <a16:creationId xmlns:a16="http://schemas.microsoft.com/office/drawing/2014/main" id="{CE491010-0091-4B98-AB57-8F893E02DDB8}"/>
              </a:ext>
            </a:extLst>
          </p:cNvPr>
          <p:cNvSpPr/>
          <p:nvPr userDrawn="1"/>
        </p:nvSpPr>
        <p:spPr>
          <a:xfrm>
            <a:off x="5302468" y="5549378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Shape 495">
            <a:extLst>
              <a:ext uri="{FF2B5EF4-FFF2-40B4-BE49-F238E27FC236}">
                <a16:creationId xmlns:a16="http://schemas.microsoft.com/office/drawing/2014/main" id="{81C59463-CB00-4472-827B-4E49B0E9EC31}"/>
              </a:ext>
            </a:extLst>
          </p:cNvPr>
          <p:cNvGrpSpPr/>
          <p:nvPr userDrawn="1"/>
        </p:nvGrpSpPr>
        <p:grpSpPr>
          <a:xfrm>
            <a:off x="5912920" y="5503799"/>
            <a:ext cx="371623" cy="365499"/>
            <a:chOff x="1244325" y="4999400"/>
            <a:chExt cx="444525" cy="437200"/>
          </a:xfrm>
          <a:solidFill>
            <a:schemeClr val="bg1">
              <a:lumMod val="50000"/>
            </a:schemeClr>
          </a:solidFill>
        </p:grpSpPr>
        <p:sp>
          <p:nvSpPr>
            <p:cNvPr id="241" name="Shape 496">
              <a:extLst>
                <a:ext uri="{FF2B5EF4-FFF2-40B4-BE49-F238E27FC236}">
                  <a16:creationId xmlns:a16="http://schemas.microsoft.com/office/drawing/2014/main" id="{9C05C508-0C91-4683-ADDB-D3376F14405B}"/>
                </a:ext>
              </a:extLst>
            </p:cNvPr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497">
              <a:extLst>
                <a:ext uri="{FF2B5EF4-FFF2-40B4-BE49-F238E27FC236}">
                  <a16:creationId xmlns:a16="http://schemas.microsoft.com/office/drawing/2014/main" id="{859D0CC9-A9B1-4EA3-A31C-2F86C2946C3C}"/>
                </a:ext>
              </a:extLst>
            </p:cNvPr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498">
              <a:extLst>
                <a:ext uri="{FF2B5EF4-FFF2-40B4-BE49-F238E27FC236}">
                  <a16:creationId xmlns:a16="http://schemas.microsoft.com/office/drawing/2014/main" id="{6E231807-0C60-4BEA-976E-15A9DA5BC83C}"/>
                </a:ext>
              </a:extLst>
            </p:cNvPr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499">
              <a:extLst>
                <a:ext uri="{FF2B5EF4-FFF2-40B4-BE49-F238E27FC236}">
                  <a16:creationId xmlns:a16="http://schemas.microsoft.com/office/drawing/2014/main" id="{06CD6A58-BAB3-44B6-B353-01976CA6A4BF}"/>
                </a:ext>
              </a:extLst>
            </p:cNvPr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500">
              <a:extLst>
                <a:ext uri="{FF2B5EF4-FFF2-40B4-BE49-F238E27FC236}">
                  <a16:creationId xmlns:a16="http://schemas.microsoft.com/office/drawing/2014/main" id="{78C0125E-258C-436E-AD07-7E334C6BD09E}"/>
                </a:ext>
              </a:extLst>
            </p:cNvPr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Shape 501">
            <a:extLst>
              <a:ext uri="{FF2B5EF4-FFF2-40B4-BE49-F238E27FC236}">
                <a16:creationId xmlns:a16="http://schemas.microsoft.com/office/drawing/2014/main" id="{29E5B842-D744-43C8-8533-66C924DC8F7C}"/>
              </a:ext>
            </a:extLst>
          </p:cNvPr>
          <p:cNvGrpSpPr/>
          <p:nvPr userDrawn="1"/>
        </p:nvGrpSpPr>
        <p:grpSpPr>
          <a:xfrm>
            <a:off x="6509636" y="5492053"/>
            <a:ext cx="305265" cy="388970"/>
            <a:chOff x="1958100" y="4985350"/>
            <a:chExt cx="365150" cy="465275"/>
          </a:xfrm>
          <a:solidFill>
            <a:schemeClr val="bg1">
              <a:lumMod val="50000"/>
            </a:schemeClr>
          </a:solidFill>
        </p:grpSpPr>
        <p:sp>
          <p:nvSpPr>
            <p:cNvPr id="247" name="Shape 502">
              <a:extLst>
                <a:ext uri="{FF2B5EF4-FFF2-40B4-BE49-F238E27FC236}">
                  <a16:creationId xmlns:a16="http://schemas.microsoft.com/office/drawing/2014/main" id="{92998B22-413C-48F7-BDB8-2AC294865062}"/>
                </a:ext>
              </a:extLst>
            </p:cNvPr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503">
              <a:extLst>
                <a:ext uri="{FF2B5EF4-FFF2-40B4-BE49-F238E27FC236}">
                  <a16:creationId xmlns:a16="http://schemas.microsoft.com/office/drawing/2014/main" id="{A97F75EA-7B0E-4E25-9EDE-B58D9112E93D}"/>
                </a:ext>
              </a:extLst>
            </p:cNvPr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504">
              <a:extLst>
                <a:ext uri="{FF2B5EF4-FFF2-40B4-BE49-F238E27FC236}">
                  <a16:creationId xmlns:a16="http://schemas.microsoft.com/office/drawing/2014/main" id="{2291EDF7-98FA-4F0C-AF6E-7ECABADB619B}"/>
                </a:ext>
              </a:extLst>
            </p:cNvPr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Shape 505">
            <a:extLst>
              <a:ext uri="{FF2B5EF4-FFF2-40B4-BE49-F238E27FC236}">
                <a16:creationId xmlns:a16="http://schemas.microsoft.com/office/drawing/2014/main" id="{9C9F01EE-107C-4410-B033-AEC655082B31}"/>
              </a:ext>
            </a:extLst>
          </p:cNvPr>
          <p:cNvGrpSpPr/>
          <p:nvPr userDrawn="1"/>
        </p:nvGrpSpPr>
        <p:grpSpPr>
          <a:xfrm>
            <a:off x="7050695" y="5506850"/>
            <a:ext cx="350200" cy="359877"/>
            <a:chOff x="2605300" y="5003050"/>
            <a:chExt cx="418900" cy="430475"/>
          </a:xfrm>
          <a:solidFill>
            <a:schemeClr val="bg1">
              <a:lumMod val="50000"/>
            </a:schemeClr>
          </a:solidFill>
        </p:grpSpPr>
        <p:sp>
          <p:nvSpPr>
            <p:cNvPr id="251" name="Shape 506">
              <a:extLst>
                <a:ext uri="{FF2B5EF4-FFF2-40B4-BE49-F238E27FC236}">
                  <a16:creationId xmlns:a16="http://schemas.microsoft.com/office/drawing/2014/main" id="{BCAF1401-8862-4CD9-B288-0FD72C4F9D71}"/>
                </a:ext>
              </a:extLst>
            </p:cNvPr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507">
              <a:extLst>
                <a:ext uri="{FF2B5EF4-FFF2-40B4-BE49-F238E27FC236}">
                  <a16:creationId xmlns:a16="http://schemas.microsoft.com/office/drawing/2014/main" id="{0ED04734-10C8-4675-A141-996203AA4DF5}"/>
                </a:ext>
              </a:extLst>
            </p:cNvPr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508">
              <a:extLst>
                <a:ext uri="{FF2B5EF4-FFF2-40B4-BE49-F238E27FC236}">
                  <a16:creationId xmlns:a16="http://schemas.microsoft.com/office/drawing/2014/main" id="{C017906A-85D7-4264-9215-785F55F65F69}"/>
                </a:ext>
              </a:extLst>
            </p:cNvPr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Shape 509">
            <a:extLst>
              <a:ext uri="{FF2B5EF4-FFF2-40B4-BE49-F238E27FC236}">
                <a16:creationId xmlns:a16="http://schemas.microsoft.com/office/drawing/2014/main" id="{4A943882-9438-4439-BFBE-BEBABCA282C2}"/>
              </a:ext>
            </a:extLst>
          </p:cNvPr>
          <p:cNvGrpSpPr/>
          <p:nvPr userDrawn="1"/>
        </p:nvGrpSpPr>
        <p:grpSpPr>
          <a:xfrm>
            <a:off x="7580029" y="5514521"/>
            <a:ext cx="418585" cy="344056"/>
            <a:chOff x="3238475" y="5012225"/>
            <a:chExt cx="500700" cy="411550"/>
          </a:xfrm>
          <a:solidFill>
            <a:schemeClr val="bg1">
              <a:lumMod val="50000"/>
            </a:schemeClr>
          </a:solidFill>
        </p:grpSpPr>
        <p:sp>
          <p:nvSpPr>
            <p:cNvPr id="255" name="Shape 510">
              <a:extLst>
                <a:ext uri="{FF2B5EF4-FFF2-40B4-BE49-F238E27FC236}">
                  <a16:creationId xmlns:a16="http://schemas.microsoft.com/office/drawing/2014/main" id="{9CF59BCF-313F-4AD1-9D37-93E1E129D529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511">
              <a:extLst>
                <a:ext uri="{FF2B5EF4-FFF2-40B4-BE49-F238E27FC236}">
                  <a16:creationId xmlns:a16="http://schemas.microsoft.com/office/drawing/2014/main" id="{E61BE7D4-10CE-445A-88EC-79B517D386D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512">
              <a:extLst>
                <a:ext uri="{FF2B5EF4-FFF2-40B4-BE49-F238E27FC236}">
                  <a16:creationId xmlns:a16="http://schemas.microsoft.com/office/drawing/2014/main" id="{C5412D7B-9A1A-4E8A-ADB7-B7A9127CCF31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513">
              <a:extLst>
                <a:ext uri="{FF2B5EF4-FFF2-40B4-BE49-F238E27FC236}">
                  <a16:creationId xmlns:a16="http://schemas.microsoft.com/office/drawing/2014/main" id="{9212157E-171B-4A84-852D-38E702E18B0E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514">
              <a:extLst>
                <a:ext uri="{FF2B5EF4-FFF2-40B4-BE49-F238E27FC236}">
                  <a16:creationId xmlns:a16="http://schemas.microsoft.com/office/drawing/2014/main" id="{47D1DF41-B160-4311-9483-159DEBD63E98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Shape 515">
            <a:extLst>
              <a:ext uri="{FF2B5EF4-FFF2-40B4-BE49-F238E27FC236}">
                <a16:creationId xmlns:a16="http://schemas.microsoft.com/office/drawing/2014/main" id="{6A6C2E1F-14AA-437E-B1A5-029582E05850}"/>
              </a:ext>
            </a:extLst>
          </p:cNvPr>
          <p:cNvGrpSpPr/>
          <p:nvPr userDrawn="1"/>
        </p:nvGrpSpPr>
        <p:grpSpPr>
          <a:xfrm>
            <a:off x="8686663" y="5477758"/>
            <a:ext cx="459424" cy="417561"/>
            <a:chOff x="4562200" y="4968250"/>
            <a:chExt cx="549550" cy="499475"/>
          </a:xfrm>
          <a:solidFill>
            <a:schemeClr val="bg1">
              <a:lumMod val="50000"/>
            </a:schemeClr>
          </a:solidFill>
        </p:grpSpPr>
        <p:sp>
          <p:nvSpPr>
            <p:cNvPr id="261" name="Shape 516">
              <a:extLst>
                <a:ext uri="{FF2B5EF4-FFF2-40B4-BE49-F238E27FC236}">
                  <a16:creationId xmlns:a16="http://schemas.microsoft.com/office/drawing/2014/main" id="{6D4AC9E8-5EE7-4B4C-9320-6F15A5821590}"/>
                </a:ext>
              </a:extLst>
            </p:cNvPr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517">
              <a:extLst>
                <a:ext uri="{FF2B5EF4-FFF2-40B4-BE49-F238E27FC236}">
                  <a16:creationId xmlns:a16="http://schemas.microsoft.com/office/drawing/2014/main" id="{673373AE-1BC7-4D14-9931-BEACFE8A3A60}"/>
                </a:ext>
              </a:extLst>
            </p:cNvPr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518">
              <a:extLst>
                <a:ext uri="{FF2B5EF4-FFF2-40B4-BE49-F238E27FC236}">
                  <a16:creationId xmlns:a16="http://schemas.microsoft.com/office/drawing/2014/main" id="{40F6C0EA-7330-4989-B7A6-05D49E695C81}"/>
                </a:ext>
              </a:extLst>
            </p:cNvPr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519">
              <a:extLst>
                <a:ext uri="{FF2B5EF4-FFF2-40B4-BE49-F238E27FC236}">
                  <a16:creationId xmlns:a16="http://schemas.microsoft.com/office/drawing/2014/main" id="{6DDDB5E2-A0E5-4BC5-9AC8-43CF36077D12}"/>
                </a:ext>
              </a:extLst>
            </p:cNvPr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520">
              <a:extLst>
                <a:ext uri="{FF2B5EF4-FFF2-40B4-BE49-F238E27FC236}">
                  <a16:creationId xmlns:a16="http://schemas.microsoft.com/office/drawing/2014/main" id="{447DC5DD-DD95-44D4-939E-F9D205777D58}"/>
                </a:ext>
              </a:extLst>
            </p:cNvPr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Shape 521">
            <a:extLst>
              <a:ext uri="{FF2B5EF4-FFF2-40B4-BE49-F238E27FC236}">
                <a16:creationId xmlns:a16="http://schemas.microsoft.com/office/drawing/2014/main" id="{5BFF836A-E94A-438A-A7BE-D7C4317458A2}"/>
              </a:ext>
            </a:extLst>
          </p:cNvPr>
          <p:cNvGrpSpPr/>
          <p:nvPr userDrawn="1"/>
        </p:nvGrpSpPr>
        <p:grpSpPr>
          <a:xfrm>
            <a:off x="8193591" y="5501249"/>
            <a:ext cx="318516" cy="370076"/>
            <a:chOff x="3972400" y="4996350"/>
            <a:chExt cx="381000" cy="442675"/>
          </a:xfrm>
          <a:solidFill>
            <a:schemeClr val="bg1">
              <a:lumMod val="50000"/>
            </a:schemeClr>
          </a:solidFill>
        </p:grpSpPr>
        <p:sp>
          <p:nvSpPr>
            <p:cNvPr id="267" name="Shape 522">
              <a:extLst>
                <a:ext uri="{FF2B5EF4-FFF2-40B4-BE49-F238E27FC236}">
                  <a16:creationId xmlns:a16="http://schemas.microsoft.com/office/drawing/2014/main" id="{5CB6E9F0-8C61-4555-8A40-31A099FC2216}"/>
                </a:ext>
              </a:extLst>
            </p:cNvPr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523">
              <a:extLst>
                <a:ext uri="{FF2B5EF4-FFF2-40B4-BE49-F238E27FC236}">
                  <a16:creationId xmlns:a16="http://schemas.microsoft.com/office/drawing/2014/main" id="{C64F1406-AD2F-438D-8FA3-DE5C6F05BC53}"/>
                </a:ext>
              </a:extLst>
            </p:cNvPr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Shape 524">
            <a:extLst>
              <a:ext uri="{FF2B5EF4-FFF2-40B4-BE49-F238E27FC236}">
                <a16:creationId xmlns:a16="http://schemas.microsoft.com/office/drawing/2014/main" id="{8ACC2F9D-4C2A-4880-BB49-8E7D244FC658}"/>
              </a:ext>
            </a:extLst>
          </p:cNvPr>
          <p:cNvGrpSpPr/>
          <p:nvPr userDrawn="1"/>
        </p:nvGrpSpPr>
        <p:grpSpPr>
          <a:xfrm>
            <a:off x="9254287" y="5470108"/>
            <a:ext cx="451252" cy="432860"/>
            <a:chOff x="5241175" y="4959100"/>
            <a:chExt cx="539775" cy="517775"/>
          </a:xfrm>
          <a:solidFill>
            <a:schemeClr val="bg1">
              <a:lumMod val="50000"/>
            </a:schemeClr>
          </a:solidFill>
        </p:grpSpPr>
        <p:sp>
          <p:nvSpPr>
            <p:cNvPr id="270" name="Shape 525">
              <a:extLst>
                <a:ext uri="{FF2B5EF4-FFF2-40B4-BE49-F238E27FC236}">
                  <a16:creationId xmlns:a16="http://schemas.microsoft.com/office/drawing/2014/main" id="{0B77C500-5931-40D9-9C26-5A7C2C5F1CF0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526">
              <a:extLst>
                <a:ext uri="{FF2B5EF4-FFF2-40B4-BE49-F238E27FC236}">
                  <a16:creationId xmlns:a16="http://schemas.microsoft.com/office/drawing/2014/main" id="{64F5D143-5EB8-4668-85FF-A2A6BACE1666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527">
              <a:extLst>
                <a:ext uri="{FF2B5EF4-FFF2-40B4-BE49-F238E27FC236}">
                  <a16:creationId xmlns:a16="http://schemas.microsoft.com/office/drawing/2014/main" id="{C037E146-DBB0-4D6F-A427-3F72A46E6881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528">
              <a:extLst>
                <a:ext uri="{FF2B5EF4-FFF2-40B4-BE49-F238E27FC236}">
                  <a16:creationId xmlns:a16="http://schemas.microsoft.com/office/drawing/2014/main" id="{55A539C7-6841-470C-BD2E-EF3EC81D952D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529">
              <a:extLst>
                <a:ext uri="{FF2B5EF4-FFF2-40B4-BE49-F238E27FC236}">
                  <a16:creationId xmlns:a16="http://schemas.microsoft.com/office/drawing/2014/main" id="{9694898D-1FE0-4EEE-B6F3-94E8105FD1C9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530">
              <a:extLst>
                <a:ext uri="{FF2B5EF4-FFF2-40B4-BE49-F238E27FC236}">
                  <a16:creationId xmlns:a16="http://schemas.microsoft.com/office/drawing/2014/main" id="{70FB6D85-0D19-41BE-BEE8-B40BF9DA2D03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Shape 531">
            <a:extLst>
              <a:ext uri="{FF2B5EF4-FFF2-40B4-BE49-F238E27FC236}">
                <a16:creationId xmlns:a16="http://schemas.microsoft.com/office/drawing/2014/main" id="{5273E061-374A-4B87-BE62-157E16DF28D3}"/>
              </a:ext>
            </a:extLst>
          </p:cNvPr>
          <p:cNvSpPr/>
          <p:nvPr userDrawn="1"/>
        </p:nvSpPr>
        <p:spPr>
          <a:xfrm>
            <a:off x="9845048" y="5576947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Shape 532">
            <a:extLst>
              <a:ext uri="{FF2B5EF4-FFF2-40B4-BE49-F238E27FC236}">
                <a16:creationId xmlns:a16="http://schemas.microsoft.com/office/drawing/2014/main" id="{B6105C8C-E7CF-470C-843A-76975A89EEE3}"/>
              </a:ext>
            </a:extLst>
          </p:cNvPr>
          <p:cNvGrpSpPr/>
          <p:nvPr userDrawn="1"/>
        </p:nvGrpSpPr>
        <p:grpSpPr>
          <a:xfrm>
            <a:off x="10461471" y="5534417"/>
            <a:ext cx="289444" cy="332833"/>
            <a:chOff x="6685175" y="5036025"/>
            <a:chExt cx="346225" cy="398125"/>
          </a:xfrm>
          <a:solidFill>
            <a:schemeClr val="bg1">
              <a:lumMod val="50000"/>
            </a:schemeClr>
          </a:solidFill>
        </p:grpSpPr>
        <p:sp>
          <p:nvSpPr>
            <p:cNvPr id="278" name="Shape 533">
              <a:extLst>
                <a:ext uri="{FF2B5EF4-FFF2-40B4-BE49-F238E27FC236}">
                  <a16:creationId xmlns:a16="http://schemas.microsoft.com/office/drawing/2014/main" id="{F3E0EC85-2F17-4C01-B5A7-B552B3C398AA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534">
              <a:extLst>
                <a:ext uri="{FF2B5EF4-FFF2-40B4-BE49-F238E27FC236}">
                  <a16:creationId xmlns:a16="http://schemas.microsoft.com/office/drawing/2014/main" id="{14D62BD2-372D-4945-8903-529CF95CD34A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535">
              <a:extLst>
                <a:ext uri="{FF2B5EF4-FFF2-40B4-BE49-F238E27FC236}">
                  <a16:creationId xmlns:a16="http://schemas.microsoft.com/office/drawing/2014/main" id="{49A9B6BB-2B73-4ADD-BA14-6426465C7E6D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536">
              <a:extLst>
                <a:ext uri="{FF2B5EF4-FFF2-40B4-BE49-F238E27FC236}">
                  <a16:creationId xmlns:a16="http://schemas.microsoft.com/office/drawing/2014/main" id="{005C4D09-D50D-4B4C-8BCC-E867D5073476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537">
              <a:extLst>
                <a:ext uri="{FF2B5EF4-FFF2-40B4-BE49-F238E27FC236}">
                  <a16:creationId xmlns:a16="http://schemas.microsoft.com/office/drawing/2014/main" id="{F5A8FAF4-35CA-4DBA-87AE-D54D0FAADBA1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089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 sezi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835A83-FEB5-48B4-8C7E-044BE53CC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25" y="2682222"/>
            <a:ext cx="1166495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2385FDE-6C5D-4896-92DC-B1ADC5389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5202238"/>
            <a:ext cx="11664950" cy="714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AFFE0D-0C9D-4A48-AED5-33CF7939E3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0" y="266400"/>
            <a:ext cx="130984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22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b</a:t>
            </a:r>
          </a:p>
        </p:txBody>
      </p:sp>
      <p:sp>
        <p:nvSpPr>
          <p:cNvPr id="69" name="Diamond 5">
            <a:extLst>
              <a:ext uri="{FF2B5EF4-FFF2-40B4-BE49-F238E27FC236}">
                <a16:creationId xmlns:a16="http://schemas.microsoft.com/office/drawing/2014/main" id="{951507A8-954C-49A0-AFE0-8E4FF1D202C0}"/>
              </a:ext>
            </a:extLst>
          </p:cNvPr>
          <p:cNvSpPr/>
          <p:nvPr userDrawn="1"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Isosceles Triangle 51">
            <a:extLst>
              <a:ext uri="{FF2B5EF4-FFF2-40B4-BE49-F238E27FC236}">
                <a16:creationId xmlns:a16="http://schemas.microsoft.com/office/drawing/2014/main" id="{7B52CA8F-FA2D-4929-9A41-712C7FB04FEA}"/>
              </a:ext>
            </a:extLst>
          </p:cNvPr>
          <p:cNvSpPr/>
          <p:nvPr userDrawn="1"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Isosceles Triangle 57">
            <a:extLst>
              <a:ext uri="{FF2B5EF4-FFF2-40B4-BE49-F238E27FC236}">
                <a16:creationId xmlns:a16="http://schemas.microsoft.com/office/drawing/2014/main" id="{6C8FEB69-BFB2-48D1-B09B-0EFB5DEEA705}"/>
              </a:ext>
            </a:extLst>
          </p:cNvPr>
          <p:cNvSpPr/>
          <p:nvPr userDrawn="1"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A906FCD2-9483-4047-9842-2D2A44488E6A}"/>
              </a:ext>
            </a:extLst>
          </p:cNvPr>
          <p:cNvSpPr/>
          <p:nvPr userDrawn="1"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Parallelogram 15">
            <a:extLst>
              <a:ext uri="{FF2B5EF4-FFF2-40B4-BE49-F238E27FC236}">
                <a16:creationId xmlns:a16="http://schemas.microsoft.com/office/drawing/2014/main" id="{68E0C837-7968-48B7-B5A9-1CF3B9BCB3BB}"/>
              </a:ext>
            </a:extLst>
          </p:cNvPr>
          <p:cNvSpPr/>
          <p:nvPr userDrawn="1"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Freeform 19">
            <a:extLst>
              <a:ext uri="{FF2B5EF4-FFF2-40B4-BE49-F238E27FC236}">
                <a16:creationId xmlns:a16="http://schemas.microsoft.com/office/drawing/2014/main" id="{C0688D79-DD07-43CD-A36D-F4CEADC221BF}"/>
              </a:ext>
            </a:extLst>
          </p:cNvPr>
          <p:cNvSpPr/>
          <p:nvPr userDrawn="1"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Rectangle 30">
            <a:extLst>
              <a:ext uri="{FF2B5EF4-FFF2-40B4-BE49-F238E27FC236}">
                <a16:creationId xmlns:a16="http://schemas.microsoft.com/office/drawing/2014/main" id="{43786FAC-3E09-4B8E-A433-27D3DBF9B72B}"/>
              </a:ext>
            </a:extLst>
          </p:cNvPr>
          <p:cNvSpPr/>
          <p:nvPr userDrawn="1"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B13564A8-EAEA-4978-BA4A-E03FFC455AF9}"/>
              </a:ext>
            </a:extLst>
          </p:cNvPr>
          <p:cNvSpPr/>
          <p:nvPr userDrawn="1"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5">
            <a:extLst>
              <a:ext uri="{FF2B5EF4-FFF2-40B4-BE49-F238E27FC236}">
                <a16:creationId xmlns:a16="http://schemas.microsoft.com/office/drawing/2014/main" id="{C59B6B35-BB8B-43FD-879F-2061B6379A56}"/>
              </a:ext>
            </a:extLst>
          </p:cNvPr>
          <p:cNvSpPr/>
          <p:nvPr userDrawn="1"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Pie 24">
            <a:extLst>
              <a:ext uri="{FF2B5EF4-FFF2-40B4-BE49-F238E27FC236}">
                <a16:creationId xmlns:a16="http://schemas.microsoft.com/office/drawing/2014/main" id="{74B73BD9-45EB-4A93-9EA1-547133C42F39}"/>
              </a:ext>
            </a:extLst>
          </p:cNvPr>
          <p:cNvSpPr/>
          <p:nvPr userDrawn="1"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9" name="Parallelogram 30">
            <a:extLst>
              <a:ext uri="{FF2B5EF4-FFF2-40B4-BE49-F238E27FC236}">
                <a16:creationId xmlns:a16="http://schemas.microsoft.com/office/drawing/2014/main" id="{91D93BB2-E0F9-49CA-80DA-58285EFBCB69}"/>
              </a:ext>
            </a:extLst>
          </p:cNvPr>
          <p:cNvSpPr/>
          <p:nvPr userDrawn="1"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Block Arc 14">
            <a:extLst>
              <a:ext uri="{FF2B5EF4-FFF2-40B4-BE49-F238E27FC236}">
                <a16:creationId xmlns:a16="http://schemas.microsoft.com/office/drawing/2014/main" id="{36937D06-CDB0-4D0D-B3C9-97FEBCC6CF31}"/>
              </a:ext>
            </a:extLst>
          </p:cNvPr>
          <p:cNvSpPr/>
          <p:nvPr userDrawn="1"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1" name="Block Arc 41">
            <a:extLst>
              <a:ext uri="{FF2B5EF4-FFF2-40B4-BE49-F238E27FC236}">
                <a16:creationId xmlns:a16="http://schemas.microsoft.com/office/drawing/2014/main" id="{0AB5E14F-5B6D-416B-ACFD-0A930C71D854}"/>
              </a:ext>
            </a:extLst>
          </p:cNvPr>
          <p:cNvSpPr/>
          <p:nvPr userDrawn="1"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Right Triangle 17">
            <a:extLst>
              <a:ext uri="{FF2B5EF4-FFF2-40B4-BE49-F238E27FC236}">
                <a16:creationId xmlns:a16="http://schemas.microsoft.com/office/drawing/2014/main" id="{D697D67B-86B5-48D6-AF8F-003178395FEF}"/>
              </a:ext>
            </a:extLst>
          </p:cNvPr>
          <p:cNvSpPr/>
          <p:nvPr userDrawn="1"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Oval 27">
            <a:extLst>
              <a:ext uri="{FF2B5EF4-FFF2-40B4-BE49-F238E27FC236}">
                <a16:creationId xmlns:a16="http://schemas.microsoft.com/office/drawing/2014/main" id="{DD945B12-BA52-4BC9-9FE2-5B73FC0224F3}"/>
              </a:ext>
            </a:extLst>
          </p:cNvPr>
          <p:cNvSpPr/>
          <p:nvPr userDrawn="1"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Parallelogram 15">
            <a:extLst>
              <a:ext uri="{FF2B5EF4-FFF2-40B4-BE49-F238E27FC236}">
                <a16:creationId xmlns:a16="http://schemas.microsoft.com/office/drawing/2014/main" id="{C554E01D-65BC-43FE-AB91-241ADD7BFDDF}"/>
              </a:ext>
            </a:extLst>
          </p:cNvPr>
          <p:cNvSpPr/>
          <p:nvPr userDrawn="1"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 Same Side Corner Rectangle 21">
            <a:extLst>
              <a:ext uri="{FF2B5EF4-FFF2-40B4-BE49-F238E27FC236}">
                <a16:creationId xmlns:a16="http://schemas.microsoft.com/office/drawing/2014/main" id="{4033428E-F956-4BF3-B750-0352B28419CC}"/>
              </a:ext>
            </a:extLst>
          </p:cNvPr>
          <p:cNvSpPr/>
          <p:nvPr userDrawn="1"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26">
            <a:extLst>
              <a:ext uri="{FF2B5EF4-FFF2-40B4-BE49-F238E27FC236}">
                <a16:creationId xmlns:a16="http://schemas.microsoft.com/office/drawing/2014/main" id="{7CB257E3-2496-4E62-AE15-1432750680B6}"/>
              </a:ext>
            </a:extLst>
          </p:cNvPr>
          <p:cNvSpPr/>
          <p:nvPr userDrawn="1"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id="{ED530C27-9E0E-4BB8-BD32-44069C74DE36}"/>
              </a:ext>
            </a:extLst>
          </p:cNvPr>
          <p:cNvSpPr/>
          <p:nvPr userDrawn="1"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ounded Rectangle 10">
            <a:extLst>
              <a:ext uri="{FF2B5EF4-FFF2-40B4-BE49-F238E27FC236}">
                <a16:creationId xmlns:a16="http://schemas.microsoft.com/office/drawing/2014/main" id="{559F0ADD-2CE2-45DD-8B16-BA2008B7BF71}"/>
              </a:ext>
            </a:extLst>
          </p:cNvPr>
          <p:cNvSpPr/>
          <p:nvPr userDrawn="1"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Rounded Rectangle 32">
            <a:extLst>
              <a:ext uri="{FF2B5EF4-FFF2-40B4-BE49-F238E27FC236}">
                <a16:creationId xmlns:a16="http://schemas.microsoft.com/office/drawing/2014/main" id="{2911F434-E89F-41A5-B71E-0ED32F2C304E}"/>
              </a:ext>
            </a:extLst>
          </p:cNvPr>
          <p:cNvSpPr/>
          <p:nvPr userDrawn="1"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Trapezoid 13">
            <a:extLst>
              <a:ext uri="{FF2B5EF4-FFF2-40B4-BE49-F238E27FC236}">
                <a16:creationId xmlns:a16="http://schemas.microsoft.com/office/drawing/2014/main" id="{7ED2A2AE-88F4-46A5-95F6-BCB6C58942FC}"/>
              </a:ext>
            </a:extLst>
          </p:cNvPr>
          <p:cNvSpPr/>
          <p:nvPr userDrawn="1"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Rounded Rectangle 7">
            <a:extLst>
              <a:ext uri="{FF2B5EF4-FFF2-40B4-BE49-F238E27FC236}">
                <a16:creationId xmlns:a16="http://schemas.microsoft.com/office/drawing/2014/main" id="{28E3EAAD-2825-4DF8-903E-AD77D6FAA7DD}"/>
              </a:ext>
            </a:extLst>
          </p:cNvPr>
          <p:cNvSpPr/>
          <p:nvPr userDrawn="1"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2" name="Rectangle 18">
            <a:extLst>
              <a:ext uri="{FF2B5EF4-FFF2-40B4-BE49-F238E27FC236}">
                <a16:creationId xmlns:a16="http://schemas.microsoft.com/office/drawing/2014/main" id="{745A5F19-D11A-401E-AE4F-A26F520E47F9}"/>
              </a:ext>
            </a:extLst>
          </p:cNvPr>
          <p:cNvSpPr/>
          <p:nvPr userDrawn="1"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Rounded Rectangle 25">
            <a:extLst>
              <a:ext uri="{FF2B5EF4-FFF2-40B4-BE49-F238E27FC236}">
                <a16:creationId xmlns:a16="http://schemas.microsoft.com/office/drawing/2014/main" id="{5D662E9C-B30C-42FF-B411-A43EF99F2C93}"/>
              </a:ext>
            </a:extLst>
          </p:cNvPr>
          <p:cNvSpPr/>
          <p:nvPr userDrawn="1"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4" name="Chord 14">
            <a:extLst>
              <a:ext uri="{FF2B5EF4-FFF2-40B4-BE49-F238E27FC236}">
                <a16:creationId xmlns:a16="http://schemas.microsoft.com/office/drawing/2014/main" id="{69AB8880-F38C-446A-A5F5-3580F0C2FEDC}"/>
              </a:ext>
            </a:extLst>
          </p:cNvPr>
          <p:cNvSpPr/>
          <p:nvPr userDrawn="1"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5" name="Rounded Rectangle 6">
            <a:extLst>
              <a:ext uri="{FF2B5EF4-FFF2-40B4-BE49-F238E27FC236}">
                <a16:creationId xmlns:a16="http://schemas.microsoft.com/office/drawing/2014/main" id="{86CA82EE-C191-4137-8B8B-8F983D3E15F7}"/>
              </a:ext>
            </a:extLst>
          </p:cNvPr>
          <p:cNvSpPr/>
          <p:nvPr userDrawn="1"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Oval 66">
            <a:extLst>
              <a:ext uri="{FF2B5EF4-FFF2-40B4-BE49-F238E27FC236}">
                <a16:creationId xmlns:a16="http://schemas.microsoft.com/office/drawing/2014/main" id="{A43B5836-41E6-439C-9725-0CDAF3EE4C46}"/>
              </a:ext>
            </a:extLst>
          </p:cNvPr>
          <p:cNvSpPr/>
          <p:nvPr userDrawn="1"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Isosceles Triangle 13">
            <a:extLst>
              <a:ext uri="{FF2B5EF4-FFF2-40B4-BE49-F238E27FC236}">
                <a16:creationId xmlns:a16="http://schemas.microsoft.com/office/drawing/2014/main" id="{56E2FA0A-F43C-4ACB-90C6-27423704CDFE}"/>
              </a:ext>
            </a:extLst>
          </p:cNvPr>
          <p:cNvSpPr/>
          <p:nvPr userDrawn="1"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Smiley Face 14">
            <a:extLst>
              <a:ext uri="{FF2B5EF4-FFF2-40B4-BE49-F238E27FC236}">
                <a16:creationId xmlns:a16="http://schemas.microsoft.com/office/drawing/2014/main" id="{09D82743-0B5E-4337-90A4-B5CF09CA7DE6}"/>
              </a:ext>
            </a:extLst>
          </p:cNvPr>
          <p:cNvSpPr/>
          <p:nvPr userDrawn="1"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9" name="Smiley Face 12">
            <a:extLst>
              <a:ext uri="{FF2B5EF4-FFF2-40B4-BE49-F238E27FC236}">
                <a16:creationId xmlns:a16="http://schemas.microsoft.com/office/drawing/2014/main" id="{0566860C-D834-44A4-A178-530411C7B1E4}"/>
              </a:ext>
            </a:extLst>
          </p:cNvPr>
          <p:cNvSpPr/>
          <p:nvPr userDrawn="1"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Smiley Face 15">
            <a:extLst>
              <a:ext uri="{FF2B5EF4-FFF2-40B4-BE49-F238E27FC236}">
                <a16:creationId xmlns:a16="http://schemas.microsoft.com/office/drawing/2014/main" id="{ED33BD98-C9CF-484B-9CC7-00807AF17608}"/>
              </a:ext>
            </a:extLst>
          </p:cNvPr>
          <p:cNvSpPr/>
          <p:nvPr userDrawn="1"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Oval 37">
            <a:extLst>
              <a:ext uri="{FF2B5EF4-FFF2-40B4-BE49-F238E27FC236}">
                <a16:creationId xmlns:a16="http://schemas.microsoft.com/office/drawing/2014/main" id="{CA9BE018-D902-4D2A-82DB-C75ECA1B30B3}"/>
              </a:ext>
            </a:extLst>
          </p:cNvPr>
          <p:cNvSpPr/>
          <p:nvPr userDrawn="1"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Smiley Face 14">
            <a:extLst>
              <a:ext uri="{FF2B5EF4-FFF2-40B4-BE49-F238E27FC236}">
                <a16:creationId xmlns:a16="http://schemas.microsoft.com/office/drawing/2014/main" id="{DA4200B5-39AA-4786-80B9-5F6A73D8450F}"/>
              </a:ext>
            </a:extLst>
          </p:cNvPr>
          <p:cNvSpPr/>
          <p:nvPr userDrawn="1"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703A31B3-B37C-49A1-AFA9-DFE5BEEF0750}"/>
              </a:ext>
            </a:extLst>
          </p:cNvPr>
          <p:cNvSpPr/>
          <p:nvPr userDrawn="1"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ectangle 9">
            <a:extLst>
              <a:ext uri="{FF2B5EF4-FFF2-40B4-BE49-F238E27FC236}">
                <a16:creationId xmlns:a16="http://schemas.microsoft.com/office/drawing/2014/main" id="{D713021F-E765-4550-B0ED-651FC9EF0878}"/>
              </a:ext>
            </a:extLst>
          </p:cNvPr>
          <p:cNvSpPr/>
          <p:nvPr userDrawn="1"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Round Same Side Corner Rectangle 6">
            <a:extLst>
              <a:ext uri="{FF2B5EF4-FFF2-40B4-BE49-F238E27FC236}">
                <a16:creationId xmlns:a16="http://schemas.microsoft.com/office/drawing/2014/main" id="{34365974-5FB0-40E7-9B61-FAE8C300C501}"/>
              </a:ext>
            </a:extLst>
          </p:cNvPr>
          <p:cNvSpPr/>
          <p:nvPr userDrawn="1"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Frame 17">
            <a:extLst>
              <a:ext uri="{FF2B5EF4-FFF2-40B4-BE49-F238E27FC236}">
                <a16:creationId xmlns:a16="http://schemas.microsoft.com/office/drawing/2014/main" id="{42A8A7C4-9247-492B-A7A1-1F1CABAE9A7B}"/>
              </a:ext>
            </a:extLst>
          </p:cNvPr>
          <p:cNvSpPr/>
          <p:nvPr userDrawn="1"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Rounded Rectangle 5">
            <a:extLst>
              <a:ext uri="{FF2B5EF4-FFF2-40B4-BE49-F238E27FC236}">
                <a16:creationId xmlns:a16="http://schemas.microsoft.com/office/drawing/2014/main" id="{12A970F3-7DB6-497F-B5FF-EBA9D9D948E3}"/>
              </a:ext>
            </a:extLst>
          </p:cNvPr>
          <p:cNvSpPr/>
          <p:nvPr userDrawn="1"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8" name="Teardrop 1">
            <a:extLst>
              <a:ext uri="{FF2B5EF4-FFF2-40B4-BE49-F238E27FC236}">
                <a16:creationId xmlns:a16="http://schemas.microsoft.com/office/drawing/2014/main" id="{82BF17C9-4BE3-4A66-B3B0-6BD009636B80}"/>
              </a:ext>
            </a:extLst>
          </p:cNvPr>
          <p:cNvSpPr/>
          <p:nvPr userDrawn="1"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9" name="Rectangle 130">
            <a:extLst>
              <a:ext uri="{FF2B5EF4-FFF2-40B4-BE49-F238E27FC236}">
                <a16:creationId xmlns:a16="http://schemas.microsoft.com/office/drawing/2014/main" id="{D62F2688-C7D6-42A5-AB04-5CFAD4DB9C7D}"/>
              </a:ext>
            </a:extLst>
          </p:cNvPr>
          <p:cNvSpPr/>
          <p:nvPr userDrawn="1"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ight Triangle 17">
            <a:extLst>
              <a:ext uri="{FF2B5EF4-FFF2-40B4-BE49-F238E27FC236}">
                <a16:creationId xmlns:a16="http://schemas.microsoft.com/office/drawing/2014/main" id="{EEF6EF87-20D9-4B93-818C-0FA8D36537A0}"/>
              </a:ext>
            </a:extLst>
          </p:cNvPr>
          <p:cNvSpPr>
            <a:spLocks noChangeAspect="1"/>
          </p:cNvSpPr>
          <p:nvPr userDrawn="1"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1" name="Right Triangle 17">
            <a:extLst>
              <a:ext uri="{FF2B5EF4-FFF2-40B4-BE49-F238E27FC236}">
                <a16:creationId xmlns:a16="http://schemas.microsoft.com/office/drawing/2014/main" id="{D43A026B-54B2-4974-9AAE-BF039966D325}"/>
              </a:ext>
            </a:extLst>
          </p:cNvPr>
          <p:cNvSpPr>
            <a:spLocks noChangeAspect="1"/>
          </p:cNvSpPr>
          <p:nvPr userDrawn="1"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2" name="Right Triangle 17">
            <a:extLst>
              <a:ext uri="{FF2B5EF4-FFF2-40B4-BE49-F238E27FC236}">
                <a16:creationId xmlns:a16="http://schemas.microsoft.com/office/drawing/2014/main" id="{4FD9494A-1472-4193-9695-7C9990E99421}"/>
              </a:ext>
            </a:extLst>
          </p:cNvPr>
          <p:cNvSpPr>
            <a:spLocks noChangeAspect="1"/>
          </p:cNvSpPr>
          <p:nvPr userDrawn="1"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38C0F446-538E-43FE-A757-D49DA92C8D53}"/>
              </a:ext>
            </a:extLst>
          </p:cNvPr>
          <p:cNvSpPr>
            <a:spLocks noChangeAspect="1"/>
          </p:cNvSpPr>
          <p:nvPr userDrawn="1"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69027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c</a:t>
            </a:r>
          </a:p>
        </p:txBody>
      </p:sp>
      <p:sp>
        <p:nvSpPr>
          <p:cNvPr id="62" name="Isosceles Triangle 68">
            <a:extLst>
              <a:ext uri="{FF2B5EF4-FFF2-40B4-BE49-F238E27FC236}">
                <a16:creationId xmlns:a16="http://schemas.microsoft.com/office/drawing/2014/main" id="{D99096BC-329A-4AE6-A6BF-AA90B57FE3E9}"/>
              </a:ext>
            </a:extLst>
          </p:cNvPr>
          <p:cNvSpPr/>
          <p:nvPr userDrawn="1"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Rectangle 9">
            <a:extLst>
              <a:ext uri="{FF2B5EF4-FFF2-40B4-BE49-F238E27FC236}">
                <a16:creationId xmlns:a16="http://schemas.microsoft.com/office/drawing/2014/main" id="{652BFBCC-A154-456D-B88A-D590B46C8DF6}"/>
              </a:ext>
            </a:extLst>
          </p:cNvPr>
          <p:cNvSpPr/>
          <p:nvPr userDrawn="1"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Isosceles Triangle 8">
            <a:extLst>
              <a:ext uri="{FF2B5EF4-FFF2-40B4-BE49-F238E27FC236}">
                <a16:creationId xmlns:a16="http://schemas.microsoft.com/office/drawing/2014/main" id="{F5EE1CA0-A254-4EA1-8623-DDDFBDAA4966}"/>
              </a:ext>
            </a:extLst>
          </p:cNvPr>
          <p:cNvSpPr/>
          <p:nvPr userDrawn="1"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Donut 8">
            <a:extLst>
              <a:ext uri="{FF2B5EF4-FFF2-40B4-BE49-F238E27FC236}">
                <a16:creationId xmlns:a16="http://schemas.microsoft.com/office/drawing/2014/main" id="{C9DA9C81-5E8F-4752-B784-9157BEAFFDC2}"/>
              </a:ext>
            </a:extLst>
          </p:cNvPr>
          <p:cNvSpPr/>
          <p:nvPr userDrawn="1"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Freeform 18">
            <a:extLst>
              <a:ext uri="{FF2B5EF4-FFF2-40B4-BE49-F238E27FC236}">
                <a16:creationId xmlns:a16="http://schemas.microsoft.com/office/drawing/2014/main" id="{A7A0247A-5EC4-491E-8B0F-CCDDFBBCFB3D}"/>
              </a:ext>
            </a:extLst>
          </p:cNvPr>
          <p:cNvSpPr/>
          <p:nvPr userDrawn="1"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Oval 7">
            <a:extLst>
              <a:ext uri="{FF2B5EF4-FFF2-40B4-BE49-F238E27FC236}">
                <a16:creationId xmlns:a16="http://schemas.microsoft.com/office/drawing/2014/main" id="{F720C20D-8E94-469D-90EE-E9E148C452DA}"/>
              </a:ext>
            </a:extLst>
          </p:cNvPr>
          <p:cNvSpPr/>
          <p:nvPr userDrawn="1"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Freeform 20">
            <a:extLst>
              <a:ext uri="{FF2B5EF4-FFF2-40B4-BE49-F238E27FC236}">
                <a16:creationId xmlns:a16="http://schemas.microsoft.com/office/drawing/2014/main" id="{F92214EF-EFBD-438D-A361-BB227931B087}"/>
              </a:ext>
            </a:extLst>
          </p:cNvPr>
          <p:cNvSpPr/>
          <p:nvPr userDrawn="1"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Rounded Rectangle 25">
            <a:extLst>
              <a:ext uri="{FF2B5EF4-FFF2-40B4-BE49-F238E27FC236}">
                <a16:creationId xmlns:a16="http://schemas.microsoft.com/office/drawing/2014/main" id="{3BEF3877-94E0-49C1-83D7-0FA8DD85D799}"/>
              </a:ext>
            </a:extLst>
          </p:cNvPr>
          <p:cNvSpPr/>
          <p:nvPr userDrawn="1"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Block Arc 41">
            <a:extLst>
              <a:ext uri="{FF2B5EF4-FFF2-40B4-BE49-F238E27FC236}">
                <a16:creationId xmlns:a16="http://schemas.microsoft.com/office/drawing/2014/main" id="{2EEFE92B-00F7-48C8-B1C0-2A0A30FCFA85}"/>
              </a:ext>
            </a:extLst>
          </p:cNvPr>
          <p:cNvSpPr/>
          <p:nvPr userDrawn="1"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1" name="Round Same Side Corner Rectangle 11">
            <a:extLst>
              <a:ext uri="{FF2B5EF4-FFF2-40B4-BE49-F238E27FC236}">
                <a16:creationId xmlns:a16="http://schemas.microsoft.com/office/drawing/2014/main" id="{6A0A557C-20A2-4492-B8CC-638631CBCF02}"/>
              </a:ext>
            </a:extLst>
          </p:cNvPr>
          <p:cNvSpPr/>
          <p:nvPr userDrawn="1"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Donut 39">
            <a:extLst>
              <a:ext uri="{FF2B5EF4-FFF2-40B4-BE49-F238E27FC236}">
                <a16:creationId xmlns:a16="http://schemas.microsoft.com/office/drawing/2014/main" id="{633E4859-8300-4518-80F6-EC54F4F95AAF}"/>
              </a:ext>
            </a:extLst>
          </p:cNvPr>
          <p:cNvSpPr/>
          <p:nvPr userDrawn="1"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3" name="Freeform 25">
            <a:extLst>
              <a:ext uri="{FF2B5EF4-FFF2-40B4-BE49-F238E27FC236}">
                <a16:creationId xmlns:a16="http://schemas.microsoft.com/office/drawing/2014/main" id="{D8AE07F3-9AEB-4154-84E2-CE4C868199E9}"/>
              </a:ext>
            </a:extLst>
          </p:cNvPr>
          <p:cNvSpPr/>
          <p:nvPr userDrawn="1"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ectangle 36">
            <a:extLst>
              <a:ext uri="{FF2B5EF4-FFF2-40B4-BE49-F238E27FC236}">
                <a16:creationId xmlns:a16="http://schemas.microsoft.com/office/drawing/2014/main" id="{85DC4D1F-47F3-4C47-BB83-574DB1C8E46C}"/>
              </a:ext>
            </a:extLst>
          </p:cNvPr>
          <p:cNvSpPr/>
          <p:nvPr userDrawn="1"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Rounded Rectangle 27">
            <a:extLst>
              <a:ext uri="{FF2B5EF4-FFF2-40B4-BE49-F238E27FC236}">
                <a16:creationId xmlns:a16="http://schemas.microsoft.com/office/drawing/2014/main" id="{B6C044CE-B8CC-438A-9723-8B3C74F983A9}"/>
              </a:ext>
            </a:extLst>
          </p:cNvPr>
          <p:cNvSpPr/>
          <p:nvPr userDrawn="1"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3417A874-37C0-4736-BBC8-830C8000474C}"/>
              </a:ext>
            </a:extLst>
          </p:cNvPr>
          <p:cNvSpPr/>
          <p:nvPr userDrawn="1"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Chord 15">
            <a:extLst>
              <a:ext uri="{FF2B5EF4-FFF2-40B4-BE49-F238E27FC236}">
                <a16:creationId xmlns:a16="http://schemas.microsoft.com/office/drawing/2014/main" id="{EEA51D8A-5563-40BD-B745-F24F62B044C1}"/>
              </a:ext>
            </a:extLst>
          </p:cNvPr>
          <p:cNvSpPr/>
          <p:nvPr userDrawn="1"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ectangle 16">
            <a:extLst>
              <a:ext uri="{FF2B5EF4-FFF2-40B4-BE49-F238E27FC236}">
                <a16:creationId xmlns:a16="http://schemas.microsoft.com/office/drawing/2014/main" id="{D1676F50-C267-4C38-AD20-49A9AC270444}"/>
              </a:ext>
            </a:extLst>
          </p:cNvPr>
          <p:cNvSpPr/>
          <p:nvPr userDrawn="1"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Rounded Rectangle 6">
            <a:extLst>
              <a:ext uri="{FF2B5EF4-FFF2-40B4-BE49-F238E27FC236}">
                <a16:creationId xmlns:a16="http://schemas.microsoft.com/office/drawing/2014/main" id="{82B7A2F5-C0B1-41B5-8A18-5FFEABF255F0}"/>
              </a:ext>
            </a:extLst>
          </p:cNvPr>
          <p:cNvSpPr/>
          <p:nvPr userDrawn="1"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B112BFD8-59FC-4E81-88B7-90EBC01F4EA0}"/>
              </a:ext>
            </a:extLst>
          </p:cNvPr>
          <p:cNvSpPr/>
          <p:nvPr userDrawn="1"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Rounded Rectangle 6">
            <a:extLst>
              <a:ext uri="{FF2B5EF4-FFF2-40B4-BE49-F238E27FC236}">
                <a16:creationId xmlns:a16="http://schemas.microsoft.com/office/drawing/2014/main" id="{3386A823-EAD8-49E5-ABE0-2E9DC291FF25}"/>
              </a:ext>
            </a:extLst>
          </p:cNvPr>
          <p:cNvSpPr/>
          <p:nvPr userDrawn="1"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Rounded Rectangle 6">
            <a:extLst>
              <a:ext uri="{FF2B5EF4-FFF2-40B4-BE49-F238E27FC236}">
                <a16:creationId xmlns:a16="http://schemas.microsoft.com/office/drawing/2014/main" id="{7949C1B1-2E6E-4A91-9531-48AC4289F9BC}"/>
              </a:ext>
            </a:extLst>
          </p:cNvPr>
          <p:cNvSpPr/>
          <p:nvPr userDrawn="1"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Teardrop 6">
            <a:extLst>
              <a:ext uri="{FF2B5EF4-FFF2-40B4-BE49-F238E27FC236}">
                <a16:creationId xmlns:a16="http://schemas.microsoft.com/office/drawing/2014/main" id="{2B487B58-0B30-4EF3-AFFC-79F3A72C7454}"/>
              </a:ext>
            </a:extLst>
          </p:cNvPr>
          <p:cNvSpPr/>
          <p:nvPr userDrawn="1"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Donut 24">
            <a:extLst>
              <a:ext uri="{FF2B5EF4-FFF2-40B4-BE49-F238E27FC236}">
                <a16:creationId xmlns:a16="http://schemas.microsoft.com/office/drawing/2014/main" id="{DA65A867-32D5-42FE-9CA6-78352D170AD5}"/>
              </a:ext>
            </a:extLst>
          </p:cNvPr>
          <p:cNvSpPr/>
          <p:nvPr userDrawn="1"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ord 38">
            <a:extLst>
              <a:ext uri="{FF2B5EF4-FFF2-40B4-BE49-F238E27FC236}">
                <a16:creationId xmlns:a16="http://schemas.microsoft.com/office/drawing/2014/main" id="{71FECBDE-204F-44E3-B909-54AC009E317E}"/>
              </a:ext>
            </a:extLst>
          </p:cNvPr>
          <p:cNvSpPr/>
          <p:nvPr userDrawn="1"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Heart 38">
            <a:extLst>
              <a:ext uri="{FF2B5EF4-FFF2-40B4-BE49-F238E27FC236}">
                <a16:creationId xmlns:a16="http://schemas.microsoft.com/office/drawing/2014/main" id="{999F14DA-65E6-4207-85B2-E2C3ABC93A9F}"/>
              </a:ext>
            </a:extLst>
          </p:cNvPr>
          <p:cNvSpPr/>
          <p:nvPr userDrawn="1"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19">
            <a:extLst>
              <a:ext uri="{FF2B5EF4-FFF2-40B4-BE49-F238E27FC236}">
                <a16:creationId xmlns:a16="http://schemas.microsoft.com/office/drawing/2014/main" id="{FAC90013-AC2E-4966-B540-9E816AE7D607}"/>
              </a:ext>
            </a:extLst>
          </p:cNvPr>
          <p:cNvSpPr/>
          <p:nvPr userDrawn="1"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Rectangle 23">
            <a:extLst>
              <a:ext uri="{FF2B5EF4-FFF2-40B4-BE49-F238E27FC236}">
                <a16:creationId xmlns:a16="http://schemas.microsoft.com/office/drawing/2014/main" id="{01207D31-CCAB-4727-ACDE-8F94B9BA02F8}"/>
              </a:ext>
            </a:extLst>
          </p:cNvPr>
          <p:cNvSpPr/>
          <p:nvPr userDrawn="1"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Oval 31">
            <a:extLst>
              <a:ext uri="{FF2B5EF4-FFF2-40B4-BE49-F238E27FC236}">
                <a16:creationId xmlns:a16="http://schemas.microsoft.com/office/drawing/2014/main" id="{6B56B6DB-D98D-4ECB-81A8-175A2C46A8BF}"/>
              </a:ext>
            </a:extLst>
          </p:cNvPr>
          <p:cNvSpPr/>
          <p:nvPr userDrawn="1"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ectangle 23">
            <a:extLst>
              <a:ext uri="{FF2B5EF4-FFF2-40B4-BE49-F238E27FC236}">
                <a16:creationId xmlns:a16="http://schemas.microsoft.com/office/drawing/2014/main" id="{9E52E1C7-883C-47E0-9579-47ECD7DFF2D9}"/>
              </a:ext>
            </a:extLst>
          </p:cNvPr>
          <p:cNvSpPr/>
          <p:nvPr userDrawn="1"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Oval 31">
            <a:extLst>
              <a:ext uri="{FF2B5EF4-FFF2-40B4-BE49-F238E27FC236}">
                <a16:creationId xmlns:a16="http://schemas.microsoft.com/office/drawing/2014/main" id="{12713F61-1505-444E-A0F4-8998359F049F}"/>
              </a:ext>
            </a:extLst>
          </p:cNvPr>
          <p:cNvSpPr/>
          <p:nvPr userDrawn="1"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Teardrop 17">
            <a:extLst>
              <a:ext uri="{FF2B5EF4-FFF2-40B4-BE49-F238E27FC236}">
                <a16:creationId xmlns:a16="http://schemas.microsoft.com/office/drawing/2014/main" id="{836EA788-3C4A-4D25-91B3-B5DAA7810744}"/>
              </a:ext>
            </a:extLst>
          </p:cNvPr>
          <p:cNvSpPr/>
          <p:nvPr userDrawn="1"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Rectangle 23">
            <a:extLst>
              <a:ext uri="{FF2B5EF4-FFF2-40B4-BE49-F238E27FC236}">
                <a16:creationId xmlns:a16="http://schemas.microsoft.com/office/drawing/2014/main" id="{091CABD7-0394-4D40-A3C6-AB96417218D4}"/>
              </a:ext>
            </a:extLst>
          </p:cNvPr>
          <p:cNvSpPr/>
          <p:nvPr userDrawn="1"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Round Same Side Corner Rectangle 8">
            <a:extLst>
              <a:ext uri="{FF2B5EF4-FFF2-40B4-BE49-F238E27FC236}">
                <a16:creationId xmlns:a16="http://schemas.microsoft.com/office/drawing/2014/main" id="{1FC01CD9-C1C9-4EE2-BBFC-1859BC52B38D}"/>
              </a:ext>
            </a:extLst>
          </p:cNvPr>
          <p:cNvSpPr/>
          <p:nvPr userDrawn="1"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 Same Side Corner Rectangle 20">
            <a:extLst>
              <a:ext uri="{FF2B5EF4-FFF2-40B4-BE49-F238E27FC236}">
                <a16:creationId xmlns:a16="http://schemas.microsoft.com/office/drawing/2014/main" id="{836141F5-DC41-46C1-AE42-7A36130CD69D}"/>
              </a:ext>
            </a:extLst>
          </p:cNvPr>
          <p:cNvSpPr/>
          <p:nvPr userDrawn="1"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Donut 87">
            <a:extLst>
              <a:ext uri="{FF2B5EF4-FFF2-40B4-BE49-F238E27FC236}">
                <a16:creationId xmlns:a16="http://schemas.microsoft.com/office/drawing/2014/main" id="{F117A3DB-2B64-4708-92CE-9CD1A0078161}"/>
              </a:ext>
            </a:extLst>
          </p:cNvPr>
          <p:cNvSpPr/>
          <p:nvPr userDrawn="1"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Donut 90">
            <a:extLst>
              <a:ext uri="{FF2B5EF4-FFF2-40B4-BE49-F238E27FC236}">
                <a16:creationId xmlns:a16="http://schemas.microsoft.com/office/drawing/2014/main" id="{E48F1448-43CB-4518-9623-3AA69ED79F98}"/>
              </a:ext>
            </a:extLst>
          </p:cNvPr>
          <p:cNvSpPr/>
          <p:nvPr userDrawn="1"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Oval 6">
            <a:extLst>
              <a:ext uri="{FF2B5EF4-FFF2-40B4-BE49-F238E27FC236}">
                <a16:creationId xmlns:a16="http://schemas.microsoft.com/office/drawing/2014/main" id="{0FCC96CE-38E3-444A-AE0C-91063B906200}"/>
              </a:ext>
            </a:extLst>
          </p:cNvPr>
          <p:cNvSpPr/>
          <p:nvPr userDrawn="1"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9" name="Block Arc 25">
            <a:extLst>
              <a:ext uri="{FF2B5EF4-FFF2-40B4-BE49-F238E27FC236}">
                <a16:creationId xmlns:a16="http://schemas.microsoft.com/office/drawing/2014/main" id="{76D1FECF-A1ED-449A-B217-CCE23709CA38}"/>
              </a:ext>
            </a:extLst>
          </p:cNvPr>
          <p:cNvSpPr/>
          <p:nvPr userDrawn="1"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Block Arc 31">
            <a:extLst>
              <a:ext uri="{FF2B5EF4-FFF2-40B4-BE49-F238E27FC236}">
                <a16:creationId xmlns:a16="http://schemas.microsoft.com/office/drawing/2014/main" id="{6D5EA139-369F-4956-9B11-282159C01BC5}"/>
              </a:ext>
            </a:extLst>
          </p:cNvPr>
          <p:cNvSpPr/>
          <p:nvPr userDrawn="1"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Freeform 53">
            <a:extLst>
              <a:ext uri="{FF2B5EF4-FFF2-40B4-BE49-F238E27FC236}">
                <a16:creationId xmlns:a16="http://schemas.microsoft.com/office/drawing/2014/main" id="{B34F68FE-7F1F-4593-930E-9C4CEB4990EF}"/>
              </a:ext>
            </a:extLst>
          </p:cNvPr>
          <p:cNvSpPr/>
          <p:nvPr userDrawn="1"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10">
            <a:extLst>
              <a:ext uri="{FF2B5EF4-FFF2-40B4-BE49-F238E27FC236}">
                <a16:creationId xmlns:a16="http://schemas.microsoft.com/office/drawing/2014/main" id="{D5FB96F4-EDEC-4C07-8C6D-E1C7D38EB200}"/>
              </a:ext>
            </a:extLst>
          </p:cNvPr>
          <p:cNvSpPr/>
          <p:nvPr userDrawn="1"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Freeform 55">
            <a:extLst>
              <a:ext uri="{FF2B5EF4-FFF2-40B4-BE49-F238E27FC236}">
                <a16:creationId xmlns:a16="http://schemas.microsoft.com/office/drawing/2014/main" id="{FC142A53-45C9-40AC-BC0B-20F3E2210879}"/>
              </a:ext>
            </a:extLst>
          </p:cNvPr>
          <p:cNvSpPr/>
          <p:nvPr userDrawn="1"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36">
            <a:extLst>
              <a:ext uri="{FF2B5EF4-FFF2-40B4-BE49-F238E27FC236}">
                <a16:creationId xmlns:a16="http://schemas.microsoft.com/office/drawing/2014/main" id="{4666857F-712E-4630-AF16-FACFA6785428}"/>
              </a:ext>
            </a:extLst>
          </p:cNvPr>
          <p:cNvSpPr/>
          <p:nvPr userDrawn="1"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Oval 21">
            <a:extLst>
              <a:ext uri="{FF2B5EF4-FFF2-40B4-BE49-F238E27FC236}">
                <a16:creationId xmlns:a16="http://schemas.microsoft.com/office/drawing/2014/main" id="{A349ACC0-5B39-4BE6-9C2A-9E79798FF07F}"/>
              </a:ext>
            </a:extLst>
          </p:cNvPr>
          <p:cNvSpPr>
            <a:spLocks noChangeAspect="1"/>
          </p:cNvSpPr>
          <p:nvPr userDrawn="1"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Oval 32">
            <a:extLst>
              <a:ext uri="{FF2B5EF4-FFF2-40B4-BE49-F238E27FC236}">
                <a16:creationId xmlns:a16="http://schemas.microsoft.com/office/drawing/2014/main" id="{4DA77867-6C00-40DC-B665-8D7356E0F92B}"/>
              </a:ext>
            </a:extLst>
          </p:cNvPr>
          <p:cNvSpPr/>
          <p:nvPr userDrawn="1"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30296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d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d</a:t>
            </a:r>
          </a:p>
        </p:txBody>
      </p:sp>
      <p:sp>
        <p:nvSpPr>
          <p:cNvPr id="67" name="Teardrop 9">
            <a:extLst>
              <a:ext uri="{FF2B5EF4-FFF2-40B4-BE49-F238E27FC236}">
                <a16:creationId xmlns:a16="http://schemas.microsoft.com/office/drawing/2014/main" id="{8F3EFA02-572C-402D-B2A7-858E93964A06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9628730" y="2463456"/>
            <a:ext cx="512877" cy="428096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9" name="Donut 22">
            <a:extLst>
              <a:ext uri="{FF2B5EF4-FFF2-40B4-BE49-F238E27FC236}">
                <a16:creationId xmlns:a16="http://schemas.microsoft.com/office/drawing/2014/main" id="{BD72AC63-D535-48BE-BB6A-414EF935BA05}"/>
              </a:ext>
            </a:extLst>
          </p:cNvPr>
          <p:cNvSpPr>
            <a:spLocks noChangeAspect="1"/>
          </p:cNvSpPr>
          <p:nvPr userDrawn="1"/>
        </p:nvSpPr>
        <p:spPr>
          <a:xfrm>
            <a:off x="8851032" y="2572309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9" name="Freeform 108">
            <a:extLst>
              <a:ext uri="{FF2B5EF4-FFF2-40B4-BE49-F238E27FC236}">
                <a16:creationId xmlns:a16="http://schemas.microsoft.com/office/drawing/2014/main" id="{3E97A564-77F8-4357-845E-E47178E544A4}"/>
              </a:ext>
            </a:extLst>
          </p:cNvPr>
          <p:cNvSpPr/>
          <p:nvPr userDrawn="1"/>
        </p:nvSpPr>
        <p:spPr>
          <a:xfrm>
            <a:off x="7191835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Oval 8">
            <a:extLst>
              <a:ext uri="{FF2B5EF4-FFF2-40B4-BE49-F238E27FC236}">
                <a16:creationId xmlns:a16="http://schemas.microsoft.com/office/drawing/2014/main" id="{87876D39-A472-4F5B-A065-D6655705A017}"/>
              </a:ext>
            </a:extLst>
          </p:cNvPr>
          <p:cNvSpPr/>
          <p:nvPr userDrawn="1"/>
        </p:nvSpPr>
        <p:spPr>
          <a:xfrm>
            <a:off x="8026937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1" name="Group 110">
            <a:extLst>
              <a:ext uri="{FF2B5EF4-FFF2-40B4-BE49-F238E27FC236}">
                <a16:creationId xmlns:a16="http://schemas.microsoft.com/office/drawing/2014/main" id="{51803928-13A3-4D6B-BB5C-38875510B7EF}"/>
              </a:ext>
            </a:extLst>
          </p:cNvPr>
          <p:cNvGrpSpPr/>
          <p:nvPr userDrawn="1"/>
        </p:nvGrpSpPr>
        <p:grpSpPr>
          <a:xfrm>
            <a:off x="6353199" y="2416730"/>
            <a:ext cx="501857" cy="554554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94947049-4381-4CAB-A09D-8032312B4462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3" name="Oval 37">
              <a:extLst>
                <a:ext uri="{FF2B5EF4-FFF2-40B4-BE49-F238E27FC236}">
                  <a16:creationId xmlns:a16="http://schemas.microsoft.com/office/drawing/2014/main" id="{777ADC0E-5E07-4489-8D6F-2EC850284065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4" name="Rectangle 19">
            <a:extLst>
              <a:ext uri="{FF2B5EF4-FFF2-40B4-BE49-F238E27FC236}">
                <a16:creationId xmlns:a16="http://schemas.microsoft.com/office/drawing/2014/main" id="{2F06181C-847F-40DF-87F7-F4665221F59B}"/>
              </a:ext>
            </a:extLst>
          </p:cNvPr>
          <p:cNvSpPr/>
          <p:nvPr userDrawn="1"/>
        </p:nvSpPr>
        <p:spPr>
          <a:xfrm>
            <a:off x="5542040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ed Rectangle 31">
            <a:extLst>
              <a:ext uri="{FF2B5EF4-FFF2-40B4-BE49-F238E27FC236}">
                <a16:creationId xmlns:a16="http://schemas.microsoft.com/office/drawing/2014/main" id="{9A53D727-5CF8-4F81-A3FE-E40A1BCF0018}"/>
              </a:ext>
            </a:extLst>
          </p:cNvPr>
          <p:cNvSpPr>
            <a:spLocks noChangeAspect="1"/>
          </p:cNvSpPr>
          <p:nvPr userDrawn="1"/>
        </p:nvSpPr>
        <p:spPr>
          <a:xfrm>
            <a:off x="5580598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5DD41494-7BB8-4DD8-BA6E-DB8BE87CC239}"/>
              </a:ext>
            </a:extLst>
          </p:cNvPr>
          <p:cNvSpPr>
            <a:spLocks noChangeAspect="1"/>
          </p:cNvSpPr>
          <p:nvPr userDrawn="1"/>
        </p:nvSpPr>
        <p:spPr>
          <a:xfrm>
            <a:off x="8847296" y="450077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Oval 50">
            <a:extLst>
              <a:ext uri="{FF2B5EF4-FFF2-40B4-BE49-F238E27FC236}">
                <a16:creationId xmlns:a16="http://schemas.microsoft.com/office/drawing/2014/main" id="{C62A3CDD-75C2-400E-AB0B-8C0749B75158}"/>
              </a:ext>
            </a:extLst>
          </p:cNvPr>
          <p:cNvSpPr>
            <a:spLocks noChangeAspect="1"/>
          </p:cNvSpPr>
          <p:nvPr userDrawn="1"/>
        </p:nvSpPr>
        <p:spPr>
          <a:xfrm>
            <a:off x="6369580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Heart 17">
            <a:extLst>
              <a:ext uri="{FF2B5EF4-FFF2-40B4-BE49-F238E27FC236}">
                <a16:creationId xmlns:a16="http://schemas.microsoft.com/office/drawing/2014/main" id="{9AECB8D8-DE7E-441E-A7D8-011002AA5062}"/>
              </a:ext>
            </a:extLst>
          </p:cNvPr>
          <p:cNvSpPr/>
          <p:nvPr userDrawn="1"/>
        </p:nvSpPr>
        <p:spPr>
          <a:xfrm>
            <a:off x="8865289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Rounded Rectangle 17">
            <a:extLst>
              <a:ext uri="{FF2B5EF4-FFF2-40B4-BE49-F238E27FC236}">
                <a16:creationId xmlns:a16="http://schemas.microsoft.com/office/drawing/2014/main" id="{5C8805BF-16F8-4295-9990-A2C5F7A8D1CB}"/>
              </a:ext>
            </a:extLst>
          </p:cNvPr>
          <p:cNvSpPr>
            <a:spLocks noChangeAspect="1"/>
          </p:cNvSpPr>
          <p:nvPr userDrawn="1"/>
        </p:nvSpPr>
        <p:spPr>
          <a:xfrm>
            <a:off x="5600420" y="4575423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Oval 21">
            <a:extLst>
              <a:ext uri="{FF2B5EF4-FFF2-40B4-BE49-F238E27FC236}">
                <a16:creationId xmlns:a16="http://schemas.microsoft.com/office/drawing/2014/main" id="{17C8EDD3-182A-4444-8804-6B165D158D7C}"/>
              </a:ext>
            </a:extLst>
          </p:cNvPr>
          <p:cNvSpPr>
            <a:spLocks noChangeAspect="1"/>
          </p:cNvSpPr>
          <p:nvPr userDrawn="1"/>
        </p:nvSpPr>
        <p:spPr>
          <a:xfrm>
            <a:off x="9668004" y="450077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Oval 25">
            <a:extLst>
              <a:ext uri="{FF2B5EF4-FFF2-40B4-BE49-F238E27FC236}">
                <a16:creationId xmlns:a16="http://schemas.microsoft.com/office/drawing/2014/main" id="{C994C385-1A45-4B4D-8CA8-3F1FB687B8CC}"/>
              </a:ext>
            </a:extLst>
          </p:cNvPr>
          <p:cNvSpPr>
            <a:spLocks noChangeAspect="1"/>
          </p:cNvSpPr>
          <p:nvPr userDrawn="1"/>
        </p:nvSpPr>
        <p:spPr>
          <a:xfrm>
            <a:off x="7178218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0" name="Round Same Side Corner Rectangle 8">
            <a:extLst>
              <a:ext uri="{FF2B5EF4-FFF2-40B4-BE49-F238E27FC236}">
                <a16:creationId xmlns:a16="http://schemas.microsoft.com/office/drawing/2014/main" id="{1D866EB4-1A21-4C9B-833F-63F5AC425A97}"/>
              </a:ext>
            </a:extLst>
          </p:cNvPr>
          <p:cNvSpPr/>
          <p:nvPr userDrawn="1"/>
        </p:nvSpPr>
        <p:spPr>
          <a:xfrm>
            <a:off x="8029293" y="5500016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51">
            <a:extLst>
              <a:ext uri="{FF2B5EF4-FFF2-40B4-BE49-F238E27FC236}">
                <a16:creationId xmlns:a16="http://schemas.microsoft.com/office/drawing/2014/main" id="{AAE26734-FD50-4DAF-B283-B03D10D719D9}"/>
              </a:ext>
            </a:extLst>
          </p:cNvPr>
          <p:cNvSpPr/>
          <p:nvPr userDrawn="1"/>
        </p:nvSpPr>
        <p:spPr>
          <a:xfrm rot="16200000" flipH="1">
            <a:off x="5496132" y="555609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2" name="Isosceles Triangle 5">
            <a:extLst>
              <a:ext uri="{FF2B5EF4-FFF2-40B4-BE49-F238E27FC236}">
                <a16:creationId xmlns:a16="http://schemas.microsoft.com/office/drawing/2014/main" id="{F89F892F-E4B7-4487-9BFC-6BDE293A9FD6}"/>
              </a:ext>
            </a:extLst>
          </p:cNvPr>
          <p:cNvSpPr>
            <a:spLocks noChangeAspect="1"/>
          </p:cNvSpPr>
          <p:nvPr userDrawn="1"/>
        </p:nvSpPr>
        <p:spPr>
          <a:xfrm>
            <a:off x="7240653" y="4661937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3" name="Trapezoid 22">
            <a:extLst>
              <a:ext uri="{FF2B5EF4-FFF2-40B4-BE49-F238E27FC236}">
                <a16:creationId xmlns:a16="http://schemas.microsoft.com/office/drawing/2014/main" id="{DBF446E4-992A-479B-8F23-77AED253D7F5}"/>
              </a:ext>
            </a:extLst>
          </p:cNvPr>
          <p:cNvSpPr>
            <a:spLocks noChangeAspect="1"/>
          </p:cNvSpPr>
          <p:nvPr userDrawn="1"/>
        </p:nvSpPr>
        <p:spPr>
          <a:xfrm>
            <a:off x="8025607" y="4602271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ounded Rectangle 20">
            <a:extLst>
              <a:ext uri="{FF2B5EF4-FFF2-40B4-BE49-F238E27FC236}">
                <a16:creationId xmlns:a16="http://schemas.microsoft.com/office/drawing/2014/main" id="{1789E7CD-A723-4452-8ECB-345E97F057A9}"/>
              </a:ext>
            </a:extLst>
          </p:cNvPr>
          <p:cNvSpPr>
            <a:spLocks noChangeAspect="1"/>
          </p:cNvSpPr>
          <p:nvPr userDrawn="1"/>
        </p:nvSpPr>
        <p:spPr>
          <a:xfrm rot="2160000">
            <a:off x="9687397" y="3557025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Trapezoid 28">
            <a:extLst>
              <a:ext uri="{FF2B5EF4-FFF2-40B4-BE49-F238E27FC236}">
                <a16:creationId xmlns:a16="http://schemas.microsoft.com/office/drawing/2014/main" id="{E59EA893-1C42-4B80-9D0D-D1A8FF84C3B0}"/>
              </a:ext>
            </a:extLst>
          </p:cNvPr>
          <p:cNvSpPr>
            <a:spLocks noChangeAspect="1"/>
          </p:cNvSpPr>
          <p:nvPr userDrawn="1"/>
        </p:nvSpPr>
        <p:spPr>
          <a:xfrm>
            <a:off x="8071926" y="3588496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ounded Rectangle 2">
            <a:extLst>
              <a:ext uri="{FF2B5EF4-FFF2-40B4-BE49-F238E27FC236}">
                <a16:creationId xmlns:a16="http://schemas.microsoft.com/office/drawing/2014/main" id="{1B712871-AA18-4BEF-BA7D-5156262E1A7E}"/>
              </a:ext>
            </a:extLst>
          </p:cNvPr>
          <p:cNvSpPr/>
          <p:nvPr userDrawn="1"/>
        </p:nvSpPr>
        <p:spPr>
          <a:xfrm>
            <a:off x="6344495" y="1416893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Rounded Rectangle 8">
            <a:extLst>
              <a:ext uri="{FF2B5EF4-FFF2-40B4-BE49-F238E27FC236}">
                <a16:creationId xmlns:a16="http://schemas.microsoft.com/office/drawing/2014/main" id="{97D99318-90C3-4566-9F78-99A0169D4B29}"/>
              </a:ext>
            </a:extLst>
          </p:cNvPr>
          <p:cNvSpPr/>
          <p:nvPr userDrawn="1"/>
        </p:nvSpPr>
        <p:spPr>
          <a:xfrm>
            <a:off x="5507254" y="1416893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8" name="Rounded Rectangle 2">
            <a:extLst>
              <a:ext uri="{FF2B5EF4-FFF2-40B4-BE49-F238E27FC236}">
                <a16:creationId xmlns:a16="http://schemas.microsoft.com/office/drawing/2014/main" id="{FFEB51A6-DBB0-4449-86ED-F25A328A6DD4}"/>
              </a:ext>
            </a:extLst>
          </p:cNvPr>
          <p:cNvSpPr/>
          <p:nvPr userDrawn="1"/>
        </p:nvSpPr>
        <p:spPr>
          <a:xfrm>
            <a:off x="8030881" y="1416893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9" name="Rounded Rectangle 3">
            <a:extLst>
              <a:ext uri="{FF2B5EF4-FFF2-40B4-BE49-F238E27FC236}">
                <a16:creationId xmlns:a16="http://schemas.microsoft.com/office/drawing/2014/main" id="{BC79485A-5AB0-43E8-B33C-965B6B49FC60}"/>
              </a:ext>
            </a:extLst>
          </p:cNvPr>
          <p:cNvSpPr>
            <a:spLocks noChangeAspect="1"/>
          </p:cNvSpPr>
          <p:nvPr userDrawn="1"/>
        </p:nvSpPr>
        <p:spPr>
          <a:xfrm>
            <a:off x="7183131" y="1416893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ounded Rectangle 10">
            <a:extLst>
              <a:ext uri="{FF2B5EF4-FFF2-40B4-BE49-F238E27FC236}">
                <a16:creationId xmlns:a16="http://schemas.microsoft.com/office/drawing/2014/main" id="{77D62C7D-07BD-4D39-9EA6-6F1F391C3F82}"/>
              </a:ext>
            </a:extLst>
          </p:cNvPr>
          <p:cNvSpPr>
            <a:spLocks noChangeAspect="1"/>
          </p:cNvSpPr>
          <p:nvPr userDrawn="1"/>
        </p:nvSpPr>
        <p:spPr>
          <a:xfrm>
            <a:off x="8855381" y="1406345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1" name="Block Arc 6">
            <a:extLst>
              <a:ext uri="{FF2B5EF4-FFF2-40B4-BE49-F238E27FC236}">
                <a16:creationId xmlns:a16="http://schemas.microsoft.com/office/drawing/2014/main" id="{832B8537-FD1E-41C8-89A6-3BF4FDDDE77C}"/>
              </a:ext>
            </a:extLst>
          </p:cNvPr>
          <p:cNvSpPr/>
          <p:nvPr userDrawn="1"/>
        </p:nvSpPr>
        <p:spPr>
          <a:xfrm>
            <a:off x="9688652" y="1423451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2" name="Left Arrow 1">
            <a:extLst>
              <a:ext uri="{FF2B5EF4-FFF2-40B4-BE49-F238E27FC236}">
                <a16:creationId xmlns:a16="http://schemas.microsoft.com/office/drawing/2014/main" id="{9DF22C63-68B8-4461-A97C-819512A53DB3}"/>
              </a:ext>
            </a:extLst>
          </p:cNvPr>
          <p:cNvSpPr>
            <a:spLocks noChangeAspect="1"/>
          </p:cNvSpPr>
          <p:nvPr userDrawn="1"/>
        </p:nvSpPr>
        <p:spPr>
          <a:xfrm>
            <a:off x="7170593" y="5540324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3" name="Oval 35">
            <a:extLst>
              <a:ext uri="{FF2B5EF4-FFF2-40B4-BE49-F238E27FC236}">
                <a16:creationId xmlns:a16="http://schemas.microsoft.com/office/drawing/2014/main" id="{80E729A7-F51B-4578-91EA-D4AF35A29807}"/>
              </a:ext>
            </a:extLst>
          </p:cNvPr>
          <p:cNvSpPr/>
          <p:nvPr userDrawn="1"/>
        </p:nvSpPr>
        <p:spPr>
          <a:xfrm>
            <a:off x="6391021" y="5553144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4" name="Shape 464">
            <a:extLst>
              <a:ext uri="{FF2B5EF4-FFF2-40B4-BE49-F238E27FC236}">
                <a16:creationId xmlns:a16="http://schemas.microsoft.com/office/drawing/2014/main" id="{81F5B7D9-F64B-475D-B42A-44E7399E0FF5}"/>
              </a:ext>
            </a:extLst>
          </p:cNvPr>
          <p:cNvSpPr/>
          <p:nvPr userDrawn="1"/>
        </p:nvSpPr>
        <p:spPr>
          <a:xfrm>
            <a:off x="6330650" y="4590078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482">
            <a:extLst>
              <a:ext uri="{FF2B5EF4-FFF2-40B4-BE49-F238E27FC236}">
                <a16:creationId xmlns:a16="http://schemas.microsoft.com/office/drawing/2014/main" id="{F4878AEF-620C-4018-9345-A57660192B27}"/>
              </a:ext>
            </a:extLst>
          </p:cNvPr>
          <p:cNvSpPr/>
          <p:nvPr userDrawn="1"/>
        </p:nvSpPr>
        <p:spPr>
          <a:xfrm>
            <a:off x="8847296" y="5497037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484">
            <a:extLst>
              <a:ext uri="{FF2B5EF4-FFF2-40B4-BE49-F238E27FC236}">
                <a16:creationId xmlns:a16="http://schemas.microsoft.com/office/drawing/2014/main" id="{777FE849-C0AB-4929-AC3F-01956BB56FC2}"/>
              </a:ext>
            </a:extLst>
          </p:cNvPr>
          <p:cNvSpPr/>
          <p:nvPr userDrawn="1"/>
        </p:nvSpPr>
        <p:spPr>
          <a:xfrm>
            <a:off x="9688652" y="5497037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62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sp>
        <p:nvSpPr>
          <p:cNvPr id="4" name="Freeform: Shape 2">
            <a:extLst>
              <a:ext uri="{FF2B5EF4-FFF2-40B4-BE49-F238E27FC236}">
                <a16:creationId xmlns:a16="http://schemas.microsoft.com/office/drawing/2014/main" id="{2C6E2450-293E-42DD-90E9-BE96C0A655E9}"/>
              </a:ext>
            </a:extLst>
          </p:cNvPr>
          <p:cNvSpPr/>
          <p:nvPr userDrawn="1"/>
        </p:nvSpPr>
        <p:spPr>
          <a:xfrm flipH="1">
            <a:off x="532487" y="3818162"/>
            <a:ext cx="1629688" cy="2263291"/>
          </a:xfrm>
          <a:custGeom>
            <a:avLst/>
            <a:gdLst>
              <a:gd name="connsiteX0" fmla="*/ 1759294 w 4022581"/>
              <a:gd name="connsiteY0" fmla="*/ 3774190 h 5586511"/>
              <a:gd name="connsiteX1" fmla="*/ 2712181 w 4022581"/>
              <a:gd name="connsiteY1" fmla="*/ 3774190 h 5586511"/>
              <a:gd name="connsiteX2" fmla="*/ 2733706 w 4022581"/>
              <a:gd name="connsiteY2" fmla="*/ 3795715 h 5586511"/>
              <a:gd name="connsiteX3" fmla="*/ 2712706 w 4022581"/>
              <a:gd name="connsiteY3" fmla="*/ 3817241 h 5586511"/>
              <a:gd name="connsiteX4" fmla="*/ 1759294 w 4022581"/>
              <a:gd name="connsiteY4" fmla="*/ 3817241 h 5586511"/>
              <a:gd name="connsiteX5" fmla="*/ 1737769 w 4022581"/>
              <a:gd name="connsiteY5" fmla="*/ 3795715 h 5586511"/>
              <a:gd name="connsiteX6" fmla="*/ 1759294 w 4022581"/>
              <a:gd name="connsiteY6" fmla="*/ 3774190 h 5586511"/>
              <a:gd name="connsiteX7" fmla="*/ 43050 w 4022581"/>
              <a:gd name="connsiteY7" fmla="*/ 3774190 h 5586511"/>
              <a:gd name="connsiteX8" fmla="*/ 1169189 w 4022581"/>
              <a:gd name="connsiteY8" fmla="*/ 3774190 h 5586511"/>
              <a:gd name="connsiteX9" fmla="*/ 1190714 w 4022581"/>
              <a:gd name="connsiteY9" fmla="*/ 3795715 h 5586511"/>
              <a:gd name="connsiteX10" fmla="*/ 1169189 w 4022581"/>
              <a:gd name="connsiteY10" fmla="*/ 3817241 h 5586511"/>
              <a:gd name="connsiteX11" fmla="*/ 43050 w 4022581"/>
              <a:gd name="connsiteY11" fmla="*/ 3817241 h 5586511"/>
              <a:gd name="connsiteX12" fmla="*/ 21525 w 4022581"/>
              <a:gd name="connsiteY12" fmla="*/ 3795715 h 5586511"/>
              <a:gd name="connsiteX13" fmla="*/ 43050 w 4022581"/>
              <a:gd name="connsiteY13" fmla="*/ 3774190 h 5586511"/>
              <a:gd name="connsiteX14" fmla="*/ 1205938 w 4022581"/>
              <a:gd name="connsiteY14" fmla="*/ 3529537 h 5586511"/>
              <a:gd name="connsiteX15" fmla="*/ 1708369 w 4022581"/>
              <a:gd name="connsiteY15" fmla="*/ 3529537 h 5586511"/>
              <a:gd name="connsiteX16" fmla="*/ 1710470 w 4022581"/>
              <a:gd name="connsiteY16" fmla="*/ 3535837 h 5586511"/>
              <a:gd name="connsiteX17" fmla="*/ 1668469 w 4022581"/>
              <a:gd name="connsiteY17" fmla="*/ 3562613 h 5586511"/>
              <a:gd name="connsiteX18" fmla="*/ 1273664 w 4022581"/>
              <a:gd name="connsiteY18" fmla="*/ 3572589 h 5586511"/>
              <a:gd name="connsiteX19" fmla="*/ 1224838 w 4022581"/>
              <a:gd name="connsiteY19" fmla="*/ 3550012 h 5586511"/>
              <a:gd name="connsiteX20" fmla="*/ 1205938 w 4022581"/>
              <a:gd name="connsiteY20" fmla="*/ 3529537 h 5586511"/>
              <a:gd name="connsiteX21" fmla="*/ 1710469 w 4022581"/>
              <a:gd name="connsiteY21" fmla="*/ 2010171 h 5586511"/>
              <a:gd name="connsiteX22" fmla="*/ 1632243 w 4022581"/>
              <a:gd name="connsiteY22" fmla="*/ 2088397 h 5586511"/>
              <a:gd name="connsiteX23" fmla="*/ 1710469 w 4022581"/>
              <a:gd name="connsiteY23" fmla="*/ 2166623 h 5586511"/>
              <a:gd name="connsiteX24" fmla="*/ 1788695 w 4022581"/>
              <a:gd name="connsiteY24" fmla="*/ 2088397 h 5586511"/>
              <a:gd name="connsiteX25" fmla="*/ 1710469 w 4022581"/>
              <a:gd name="connsiteY25" fmla="*/ 2010171 h 5586511"/>
              <a:gd name="connsiteX26" fmla="*/ 1710469 w 4022581"/>
              <a:gd name="connsiteY26" fmla="*/ 1933520 h 5586511"/>
              <a:gd name="connsiteX27" fmla="*/ 1865345 w 4022581"/>
              <a:gd name="connsiteY27" fmla="*/ 2088397 h 5586511"/>
              <a:gd name="connsiteX28" fmla="*/ 1710469 w 4022581"/>
              <a:gd name="connsiteY28" fmla="*/ 2243273 h 5586511"/>
              <a:gd name="connsiteX29" fmla="*/ 1555592 w 4022581"/>
              <a:gd name="connsiteY29" fmla="*/ 2088397 h 5586511"/>
              <a:gd name="connsiteX30" fmla="*/ 1710469 w 4022581"/>
              <a:gd name="connsiteY30" fmla="*/ 1933520 h 5586511"/>
              <a:gd name="connsiteX31" fmla="*/ 1710470 w 4022581"/>
              <a:gd name="connsiteY31" fmla="*/ 1845319 h 5586511"/>
              <a:gd name="connsiteX32" fmla="*/ 1467392 w 4022581"/>
              <a:gd name="connsiteY32" fmla="*/ 2088396 h 5586511"/>
              <a:gd name="connsiteX33" fmla="*/ 1710470 w 4022581"/>
              <a:gd name="connsiteY33" fmla="*/ 2331474 h 5586511"/>
              <a:gd name="connsiteX34" fmla="*/ 1953547 w 4022581"/>
              <a:gd name="connsiteY34" fmla="*/ 2088396 h 5586511"/>
              <a:gd name="connsiteX35" fmla="*/ 1710470 w 4022581"/>
              <a:gd name="connsiteY35" fmla="*/ 1845319 h 5586511"/>
              <a:gd name="connsiteX36" fmla="*/ 1202263 w 4022581"/>
              <a:gd name="connsiteY36" fmla="*/ 167400 h 5586511"/>
              <a:gd name="connsiteX37" fmla="*/ 1738820 w 4022581"/>
              <a:gd name="connsiteY37" fmla="*/ 167400 h 5586511"/>
              <a:gd name="connsiteX38" fmla="*/ 1744070 w 4022581"/>
              <a:gd name="connsiteY38" fmla="*/ 1336588 h 5586511"/>
              <a:gd name="connsiteX39" fmla="*/ 1955122 w 4022581"/>
              <a:gd name="connsiteY39" fmla="*/ 1631116 h 5586511"/>
              <a:gd name="connsiteX40" fmla="*/ 2234426 w 4022581"/>
              <a:gd name="connsiteY40" fmla="*/ 1630066 h 5586511"/>
              <a:gd name="connsiteX41" fmla="*/ 2258576 w 4022581"/>
              <a:gd name="connsiteY41" fmla="*/ 1653167 h 5586511"/>
              <a:gd name="connsiteX42" fmla="*/ 2258576 w 4022581"/>
              <a:gd name="connsiteY42" fmla="*/ 1713542 h 5586511"/>
              <a:gd name="connsiteX43" fmla="*/ 2280101 w 4022581"/>
              <a:gd name="connsiteY43" fmla="*/ 1736642 h 5586511"/>
              <a:gd name="connsiteX44" fmla="*/ 2678055 w 4022581"/>
              <a:gd name="connsiteY44" fmla="*/ 1749243 h 5586511"/>
              <a:gd name="connsiteX45" fmla="*/ 3728592 w 4022581"/>
              <a:gd name="connsiteY45" fmla="*/ 3139458 h 5586511"/>
              <a:gd name="connsiteX46" fmla="*/ 3981120 w 4022581"/>
              <a:gd name="connsiteY46" fmla="*/ 3625088 h 5586511"/>
              <a:gd name="connsiteX47" fmla="*/ 4002120 w 4022581"/>
              <a:gd name="connsiteY47" fmla="*/ 4043518 h 5586511"/>
              <a:gd name="connsiteX48" fmla="*/ 3678191 w 4022581"/>
              <a:gd name="connsiteY48" fmla="*/ 4530724 h 5586511"/>
              <a:gd name="connsiteX49" fmla="*/ 3216186 w 4022581"/>
              <a:gd name="connsiteY49" fmla="*/ 4718676 h 5586511"/>
              <a:gd name="connsiteX50" fmla="*/ 3216186 w 4022581"/>
              <a:gd name="connsiteY50" fmla="*/ 5032629 h 5586511"/>
              <a:gd name="connsiteX51" fmla="*/ 3979020 w 4022581"/>
              <a:gd name="connsiteY51" fmla="*/ 5038929 h 5586511"/>
              <a:gd name="connsiteX52" fmla="*/ 3979020 w 4022581"/>
              <a:gd name="connsiteY52" fmla="*/ 5586511 h 5586511"/>
              <a:gd name="connsiteX53" fmla="*/ 0 w 4022581"/>
              <a:gd name="connsiteY53" fmla="*/ 5586511 h 5586511"/>
              <a:gd name="connsiteX54" fmla="*/ 0 w 4022581"/>
              <a:gd name="connsiteY54" fmla="*/ 5037879 h 5586511"/>
              <a:gd name="connsiteX55" fmla="*/ 405829 w 4022581"/>
              <a:gd name="connsiteY55" fmla="*/ 5028954 h 5586511"/>
              <a:gd name="connsiteX56" fmla="*/ 405829 w 4022581"/>
              <a:gd name="connsiteY56" fmla="*/ 4847827 h 5586511"/>
              <a:gd name="connsiteX57" fmla="*/ 933460 w 4022581"/>
              <a:gd name="connsiteY57" fmla="*/ 4842052 h 5586511"/>
              <a:gd name="connsiteX58" fmla="*/ 1391791 w 4022581"/>
              <a:gd name="connsiteY58" fmla="*/ 4577974 h 5586511"/>
              <a:gd name="connsiteX59" fmla="*/ 1426967 w 4022581"/>
              <a:gd name="connsiteY59" fmla="*/ 4577449 h 5586511"/>
              <a:gd name="connsiteX60" fmla="*/ 1822821 w 4022581"/>
              <a:gd name="connsiteY60" fmla="*/ 4773801 h 5586511"/>
              <a:gd name="connsiteX61" fmla="*/ 1812321 w 4022581"/>
              <a:gd name="connsiteY61" fmla="*/ 4347496 h 5586511"/>
              <a:gd name="connsiteX62" fmla="*/ 746558 w 4022581"/>
              <a:gd name="connsiteY62" fmla="*/ 4336471 h 5586511"/>
              <a:gd name="connsiteX63" fmla="*/ 738683 w 4022581"/>
              <a:gd name="connsiteY63" fmla="*/ 4018843 h 5586511"/>
              <a:gd name="connsiteX64" fmla="*/ 47251 w 4022581"/>
              <a:gd name="connsiteY64" fmla="*/ 4008868 h 5586511"/>
              <a:gd name="connsiteX65" fmla="*/ 22050 w 4022581"/>
              <a:gd name="connsiteY65" fmla="*/ 4008868 h 5586511"/>
              <a:gd name="connsiteX66" fmla="*/ 22050 w 4022581"/>
              <a:gd name="connsiteY66" fmla="*/ 3859241 h 5586511"/>
              <a:gd name="connsiteX67" fmla="*/ 2680155 w 4022581"/>
              <a:gd name="connsiteY67" fmla="*/ 3859241 h 5586511"/>
              <a:gd name="connsiteX68" fmla="*/ 2735281 w 4022581"/>
              <a:gd name="connsiteY68" fmla="*/ 4002567 h 5586511"/>
              <a:gd name="connsiteX69" fmla="*/ 3160011 w 4022581"/>
              <a:gd name="connsiteY69" fmla="*/ 3584138 h 5586511"/>
              <a:gd name="connsiteX70" fmla="*/ 3134286 w 4022581"/>
              <a:gd name="connsiteY70" fmla="*/ 3287510 h 5586511"/>
              <a:gd name="connsiteX71" fmla="*/ 2877558 w 4022581"/>
              <a:gd name="connsiteY71" fmla="*/ 2957806 h 5586511"/>
              <a:gd name="connsiteX72" fmla="*/ 2569379 w 4022581"/>
              <a:gd name="connsiteY72" fmla="*/ 2858055 h 5586511"/>
              <a:gd name="connsiteX73" fmla="*/ 1834896 w 4022581"/>
              <a:gd name="connsiteY73" fmla="*/ 2850180 h 5586511"/>
              <a:gd name="connsiteX74" fmla="*/ 1819671 w 4022581"/>
              <a:gd name="connsiteY74" fmla="*/ 3051257 h 5586511"/>
              <a:gd name="connsiteX75" fmla="*/ 1737770 w 4022581"/>
              <a:gd name="connsiteY75" fmla="*/ 3109008 h 5586511"/>
              <a:gd name="connsiteX76" fmla="*/ 1726745 w 4022581"/>
              <a:gd name="connsiteY76" fmla="*/ 3494362 h 5586511"/>
              <a:gd name="connsiteX77" fmla="*/ 1191238 w 4022581"/>
              <a:gd name="connsiteY77" fmla="*/ 3497512 h 5586511"/>
              <a:gd name="connsiteX78" fmla="*/ 1185463 w 4022581"/>
              <a:gd name="connsiteY78" fmla="*/ 3135258 h 5586511"/>
              <a:gd name="connsiteX79" fmla="*/ 937660 w 4022581"/>
              <a:gd name="connsiteY79" fmla="*/ 3013457 h 5586511"/>
              <a:gd name="connsiteX80" fmla="*/ 936085 w 4022581"/>
              <a:gd name="connsiteY80" fmla="*/ 3013457 h 5586511"/>
              <a:gd name="connsiteX81" fmla="*/ 824784 w 4022581"/>
              <a:gd name="connsiteY81" fmla="*/ 3290660 h 5586511"/>
              <a:gd name="connsiteX82" fmla="*/ 737633 w 4022581"/>
              <a:gd name="connsiteY82" fmla="*/ 3265459 h 5586511"/>
              <a:gd name="connsiteX83" fmla="*/ 660457 w 4022581"/>
              <a:gd name="connsiteY83" fmla="*/ 3297485 h 5586511"/>
              <a:gd name="connsiteX84" fmla="*/ 352279 w 4022581"/>
              <a:gd name="connsiteY84" fmla="*/ 3164658 h 5586511"/>
              <a:gd name="connsiteX85" fmla="*/ 525006 w 4022581"/>
              <a:gd name="connsiteY85" fmla="*/ 2749904 h 5586511"/>
              <a:gd name="connsiteX86" fmla="*/ 536556 w 4022581"/>
              <a:gd name="connsiteY86" fmla="*/ 2717353 h 5586511"/>
              <a:gd name="connsiteX87" fmla="*/ 514506 w 4022581"/>
              <a:gd name="connsiteY87" fmla="*/ 2660653 h 5586511"/>
              <a:gd name="connsiteX88" fmla="*/ 498230 w 4022581"/>
              <a:gd name="connsiteY88" fmla="*/ 2602902 h 5586511"/>
              <a:gd name="connsiteX89" fmla="*/ 592206 w 4022581"/>
              <a:gd name="connsiteY89" fmla="*/ 2387650 h 5586511"/>
              <a:gd name="connsiteX90" fmla="*/ 998561 w 4022581"/>
              <a:gd name="connsiteY90" fmla="*/ 2551976 h 5586511"/>
              <a:gd name="connsiteX91" fmla="*/ 1003286 w 4022581"/>
              <a:gd name="connsiteY91" fmla="*/ 1752393 h 5586511"/>
              <a:gd name="connsiteX92" fmla="*/ 1190188 w 4022581"/>
              <a:gd name="connsiteY92" fmla="*/ 1599091 h 5586511"/>
              <a:gd name="connsiteX93" fmla="*/ 1202263 w 4022581"/>
              <a:gd name="connsiteY93" fmla="*/ 167400 h 5586511"/>
              <a:gd name="connsiteX94" fmla="*/ 1169095 w 4022581"/>
              <a:gd name="connsiteY94" fmla="*/ 0 h 5586511"/>
              <a:gd name="connsiteX95" fmla="*/ 1766794 w 4022581"/>
              <a:gd name="connsiteY95" fmla="*/ 0 h 5586511"/>
              <a:gd name="connsiteX96" fmla="*/ 1827246 w 4022581"/>
              <a:gd name="connsiteY96" fmla="*/ 60452 h 5586511"/>
              <a:gd name="connsiteX97" fmla="*/ 1827245 w 4022581"/>
              <a:gd name="connsiteY97" fmla="*/ 60452 h 5586511"/>
              <a:gd name="connsiteX98" fmla="*/ 1766793 w 4022581"/>
              <a:gd name="connsiteY98" fmla="*/ 120904 h 5586511"/>
              <a:gd name="connsiteX99" fmla="*/ 1169095 w 4022581"/>
              <a:gd name="connsiteY99" fmla="*/ 120903 h 5586511"/>
              <a:gd name="connsiteX100" fmla="*/ 1113394 w 4022581"/>
              <a:gd name="connsiteY100" fmla="*/ 83982 h 5586511"/>
              <a:gd name="connsiteX101" fmla="*/ 1108643 w 4022581"/>
              <a:gd name="connsiteY101" fmla="*/ 60452 h 5586511"/>
              <a:gd name="connsiteX102" fmla="*/ 1113394 w 4022581"/>
              <a:gd name="connsiteY102" fmla="*/ 36921 h 5586511"/>
              <a:gd name="connsiteX103" fmla="*/ 1169095 w 4022581"/>
              <a:gd name="connsiteY103" fmla="*/ 0 h 558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022581" h="5586511">
                <a:moveTo>
                  <a:pt x="1759294" y="3774190"/>
                </a:moveTo>
                <a:lnTo>
                  <a:pt x="2712181" y="3774190"/>
                </a:lnTo>
                <a:cubicBezTo>
                  <a:pt x="2723731" y="3774190"/>
                  <a:pt x="2733706" y="3783640"/>
                  <a:pt x="2733706" y="3795715"/>
                </a:cubicBezTo>
                <a:cubicBezTo>
                  <a:pt x="2733706" y="3807791"/>
                  <a:pt x="2724256" y="3817241"/>
                  <a:pt x="2712706" y="3817241"/>
                </a:cubicBezTo>
                <a:lnTo>
                  <a:pt x="1759294" y="3817241"/>
                </a:lnTo>
                <a:cubicBezTo>
                  <a:pt x="1747744" y="3817241"/>
                  <a:pt x="1737769" y="3807791"/>
                  <a:pt x="1737769" y="3795715"/>
                </a:cubicBezTo>
                <a:cubicBezTo>
                  <a:pt x="1737769" y="3784165"/>
                  <a:pt x="1747219" y="3774190"/>
                  <a:pt x="1759294" y="3774190"/>
                </a:cubicBezTo>
                <a:close/>
                <a:moveTo>
                  <a:pt x="43050" y="3774190"/>
                </a:moveTo>
                <a:lnTo>
                  <a:pt x="1169189" y="3774190"/>
                </a:lnTo>
                <a:cubicBezTo>
                  <a:pt x="1180739" y="3774190"/>
                  <a:pt x="1190714" y="3783640"/>
                  <a:pt x="1190714" y="3795715"/>
                </a:cubicBezTo>
                <a:cubicBezTo>
                  <a:pt x="1190714" y="3807791"/>
                  <a:pt x="1180739" y="3817241"/>
                  <a:pt x="1169189" y="3817241"/>
                </a:cubicBezTo>
                <a:lnTo>
                  <a:pt x="43050" y="3817241"/>
                </a:lnTo>
                <a:cubicBezTo>
                  <a:pt x="31500" y="3817241"/>
                  <a:pt x="21525" y="3807791"/>
                  <a:pt x="21525" y="3795715"/>
                </a:cubicBezTo>
                <a:cubicBezTo>
                  <a:pt x="21525" y="3784165"/>
                  <a:pt x="30975" y="3774190"/>
                  <a:pt x="43050" y="3774190"/>
                </a:cubicBezTo>
                <a:close/>
                <a:moveTo>
                  <a:pt x="1205938" y="3529537"/>
                </a:moveTo>
                <a:cubicBezTo>
                  <a:pt x="1378665" y="3529537"/>
                  <a:pt x="1543518" y="3529537"/>
                  <a:pt x="1708369" y="3529537"/>
                </a:cubicBezTo>
                <a:cubicBezTo>
                  <a:pt x="1708894" y="3531637"/>
                  <a:pt x="1709945" y="3533737"/>
                  <a:pt x="1710470" y="3535837"/>
                </a:cubicBezTo>
                <a:cubicBezTo>
                  <a:pt x="1696294" y="3544762"/>
                  <a:pt x="1683169" y="3554738"/>
                  <a:pt x="1668469" y="3562613"/>
                </a:cubicBezTo>
                <a:cubicBezTo>
                  <a:pt x="1538793" y="3632439"/>
                  <a:pt x="1406491" y="3629814"/>
                  <a:pt x="1273664" y="3572589"/>
                </a:cubicBezTo>
                <a:cubicBezTo>
                  <a:pt x="1257389" y="3565764"/>
                  <a:pt x="1240588" y="3558938"/>
                  <a:pt x="1224838" y="3550012"/>
                </a:cubicBezTo>
                <a:cubicBezTo>
                  <a:pt x="1218013" y="3546337"/>
                  <a:pt x="1213813" y="3538462"/>
                  <a:pt x="1205938" y="3529537"/>
                </a:cubicBezTo>
                <a:close/>
                <a:moveTo>
                  <a:pt x="1710469" y="2010171"/>
                </a:moveTo>
                <a:cubicBezTo>
                  <a:pt x="1667418" y="2010171"/>
                  <a:pt x="1632243" y="2045346"/>
                  <a:pt x="1632243" y="2088397"/>
                </a:cubicBezTo>
                <a:cubicBezTo>
                  <a:pt x="1632243" y="2131447"/>
                  <a:pt x="1667418" y="2166623"/>
                  <a:pt x="1710469" y="2166623"/>
                </a:cubicBezTo>
                <a:cubicBezTo>
                  <a:pt x="1754044" y="2166623"/>
                  <a:pt x="1788695" y="2131447"/>
                  <a:pt x="1788695" y="2088397"/>
                </a:cubicBezTo>
                <a:cubicBezTo>
                  <a:pt x="1788695" y="2045346"/>
                  <a:pt x="1753519" y="2010171"/>
                  <a:pt x="1710469" y="2010171"/>
                </a:cubicBezTo>
                <a:close/>
                <a:moveTo>
                  <a:pt x="1710469" y="1933520"/>
                </a:moveTo>
                <a:cubicBezTo>
                  <a:pt x="1796045" y="1933520"/>
                  <a:pt x="1865345" y="2002821"/>
                  <a:pt x="1865345" y="2088397"/>
                </a:cubicBezTo>
                <a:cubicBezTo>
                  <a:pt x="1865345" y="2173973"/>
                  <a:pt x="1796045" y="2243273"/>
                  <a:pt x="1710469" y="2243273"/>
                </a:cubicBezTo>
                <a:cubicBezTo>
                  <a:pt x="1624893" y="2243273"/>
                  <a:pt x="1555592" y="2173973"/>
                  <a:pt x="1555592" y="2088397"/>
                </a:cubicBezTo>
                <a:cubicBezTo>
                  <a:pt x="1555592" y="2002821"/>
                  <a:pt x="1624893" y="1933520"/>
                  <a:pt x="1710469" y="1933520"/>
                </a:cubicBezTo>
                <a:close/>
                <a:moveTo>
                  <a:pt x="1710470" y="1845319"/>
                </a:moveTo>
                <a:cubicBezTo>
                  <a:pt x="1576068" y="1845319"/>
                  <a:pt x="1467392" y="1953995"/>
                  <a:pt x="1467392" y="2088396"/>
                </a:cubicBezTo>
                <a:cubicBezTo>
                  <a:pt x="1467392" y="2222798"/>
                  <a:pt x="1576068" y="2331474"/>
                  <a:pt x="1710470" y="2331474"/>
                </a:cubicBezTo>
                <a:cubicBezTo>
                  <a:pt x="1844871" y="2331474"/>
                  <a:pt x="1953547" y="2222798"/>
                  <a:pt x="1953547" y="2088396"/>
                </a:cubicBezTo>
                <a:cubicBezTo>
                  <a:pt x="1953547" y="1953995"/>
                  <a:pt x="1844871" y="1845319"/>
                  <a:pt x="1710470" y="1845319"/>
                </a:cubicBezTo>
                <a:close/>
                <a:moveTo>
                  <a:pt x="1202263" y="167400"/>
                </a:moveTo>
                <a:cubicBezTo>
                  <a:pt x="1380766" y="167400"/>
                  <a:pt x="1558218" y="167400"/>
                  <a:pt x="1738820" y="167400"/>
                </a:cubicBezTo>
                <a:cubicBezTo>
                  <a:pt x="1738820" y="174750"/>
                  <a:pt x="1741970" y="954384"/>
                  <a:pt x="1744070" y="1336588"/>
                </a:cubicBezTo>
                <a:cubicBezTo>
                  <a:pt x="1744070" y="1349188"/>
                  <a:pt x="1935697" y="1631116"/>
                  <a:pt x="1955122" y="1631116"/>
                </a:cubicBezTo>
                <a:cubicBezTo>
                  <a:pt x="2048574" y="1630066"/>
                  <a:pt x="2141499" y="1631116"/>
                  <a:pt x="2234426" y="1630066"/>
                </a:cubicBezTo>
                <a:cubicBezTo>
                  <a:pt x="2252801" y="1629541"/>
                  <a:pt x="2259101" y="1635316"/>
                  <a:pt x="2258576" y="1653167"/>
                </a:cubicBezTo>
                <a:cubicBezTo>
                  <a:pt x="2257526" y="1673117"/>
                  <a:pt x="2259101" y="1693592"/>
                  <a:pt x="2258576" y="1713542"/>
                </a:cubicBezTo>
                <a:cubicBezTo>
                  <a:pt x="2258051" y="1729817"/>
                  <a:pt x="2262251" y="1736117"/>
                  <a:pt x="2280101" y="1736642"/>
                </a:cubicBezTo>
                <a:cubicBezTo>
                  <a:pt x="2412928" y="1739793"/>
                  <a:pt x="2545229" y="1744518"/>
                  <a:pt x="2678055" y="1749243"/>
                </a:cubicBezTo>
                <a:cubicBezTo>
                  <a:pt x="2686981" y="1749768"/>
                  <a:pt x="3500739" y="2793479"/>
                  <a:pt x="3728592" y="3139458"/>
                </a:cubicBezTo>
                <a:cubicBezTo>
                  <a:pt x="3837793" y="3301685"/>
                  <a:pt x="3907094" y="3431886"/>
                  <a:pt x="3981120" y="3625088"/>
                </a:cubicBezTo>
                <a:cubicBezTo>
                  <a:pt x="4046745" y="3853991"/>
                  <a:pt x="4018920" y="3983143"/>
                  <a:pt x="4002120" y="4043518"/>
                </a:cubicBezTo>
                <a:cubicBezTo>
                  <a:pt x="3978495" y="4145894"/>
                  <a:pt x="3899219" y="4389497"/>
                  <a:pt x="3678191" y="4530724"/>
                </a:cubicBezTo>
                <a:cubicBezTo>
                  <a:pt x="3613616" y="4563799"/>
                  <a:pt x="3479214" y="4637825"/>
                  <a:pt x="3216186" y="4718676"/>
                </a:cubicBezTo>
                <a:cubicBezTo>
                  <a:pt x="3216186" y="4822627"/>
                  <a:pt x="3216186" y="4925003"/>
                  <a:pt x="3216186" y="5032629"/>
                </a:cubicBezTo>
                <a:cubicBezTo>
                  <a:pt x="3471864" y="5034729"/>
                  <a:pt x="3724917" y="5036829"/>
                  <a:pt x="3979020" y="5038929"/>
                </a:cubicBezTo>
                <a:cubicBezTo>
                  <a:pt x="3979020" y="5223206"/>
                  <a:pt x="3979020" y="5404333"/>
                  <a:pt x="3979020" y="5586511"/>
                </a:cubicBezTo>
                <a:cubicBezTo>
                  <a:pt x="2652855" y="5586511"/>
                  <a:pt x="1327216" y="5586511"/>
                  <a:pt x="0" y="5586511"/>
                </a:cubicBezTo>
                <a:cubicBezTo>
                  <a:pt x="0" y="5404858"/>
                  <a:pt x="0" y="5223731"/>
                  <a:pt x="0" y="5037879"/>
                </a:cubicBezTo>
                <a:cubicBezTo>
                  <a:pt x="134926" y="5035254"/>
                  <a:pt x="269328" y="5032104"/>
                  <a:pt x="405829" y="5028954"/>
                </a:cubicBezTo>
                <a:cubicBezTo>
                  <a:pt x="405829" y="4969103"/>
                  <a:pt x="405829" y="4909778"/>
                  <a:pt x="405829" y="4847827"/>
                </a:cubicBezTo>
                <a:cubicBezTo>
                  <a:pt x="416330" y="4847827"/>
                  <a:pt x="765983" y="4844677"/>
                  <a:pt x="933460" y="4842052"/>
                </a:cubicBezTo>
                <a:cubicBezTo>
                  <a:pt x="945535" y="4841527"/>
                  <a:pt x="1251089" y="4662500"/>
                  <a:pt x="1391791" y="4577974"/>
                </a:cubicBezTo>
                <a:cubicBezTo>
                  <a:pt x="1404391" y="4570099"/>
                  <a:pt x="1413842" y="4570624"/>
                  <a:pt x="1426967" y="4577449"/>
                </a:cubicBezTo>
                <a:cubicBezTo>
                  <a:pt x="1544568" y="4638350"/>
                  <a:pt x="1806546" y="4768026"/>
                  <a:pt x="1822821" y="4773801"/>
                </a:cubicBezTo>
                <a:cubicBezTo>
                  <a:pt x="1819146" y="4628900"/>
                  <a:pt x="1815996" y="4489248"/>
                  <a:pt x="1812321" y="4347496"/>
                </a:cubicBezTo>
                <a:cubicBezTo>
                  <a:pt x="1457417" y="4343821"/>
                  <a:pt x="1103562" y="4340146"/>
                  <a:pt x="746558" y="4336471"/>
                </a:cubicBezTo>
                <a:cubicBezTo>
                  <a:pt x="743933" y="4230420"/>
                  <a:pt x="741308" y="4126469"/>
                  <a:pt x="738683" y="4018843"/>
                </a:cubicBezTo>
                <a:cubicBezTo>
                  <a:pt x="720308" y="4017268"/>
                  <a:pt x="259353" y="4010443"/>
                  <a:pt x="47251" y="4008868"/>
                </a:cubicBezTo>
                <a:cubicBezTo>
                  <a:pt x="39375" y="4008868"/>
                  <a:pt x="31500" y="4008868"/>
                  <a:pt x="22050" y="4008868"/>
                </a:cubicBezTo>
                <a:cubicBezTo>
                  <a:pt x="22050" y="3958992"/>
                  <a:pt x="22050" y="3910167"/>
                  <a:pt x="22050" y="3859241"/>
                </a:cubicBezTo>
                <a:cubicBezTo>
                  <a:pt x="28875" y="3859241"/>
                  <a:pt x="1800771" y="3859241"/>
                  <a:pt x="2680155" y="3859241"/>
                </a:cubicBezTo>
                <a:cubicBezTo>
                  <a:pt x="2715856" y="3859241"/>
                  <a:pt x="2730556" y="3966867"/>
                  <a:pt x="2735281" y="4002567"/>
                </a:cubicBezTo>
                <a:cubicBezTo>
                  <a:pt x="2954734" y="3954267"/>
                  <a:pt x="3116435" y="3816190"/>
                  <a:pt x="3160011" y="3584138"/>
                </a:cubicBezTo>
                <a:cubicBezTo>
                  <a:pt x="3178911" y="3484912"/>
                  <a:pt x="3160536" y="3385686"/>
                  <a:pt x="3134286" y="3287510"/>
                </a:cubicBezTo>
                <a:cubicBezTo>
                  <a:pt x="3094910" y="3140508"/>
                  <a:pt x="2999359" y="3036032"/>
                  <a:pt x="2877558" y="2957806"/>
                </a:cubicBezTo>
                <a:cubicBezTo>
                  <a:pt x="2786206" y="2898480"/>
                  <a:pt x="2683305" y="2858580"/>
                  <a:pt x="2569379" y="2858055"/>
                </a:cubicBezTo>
                <a:cubicBezTo>
                  <a:pt x="2329977" y="2855955"/>
                  <a:pt x="1841721" y="2849655"/>
                  <a:pt x="1834896" y="2850180"/>
                </a:cubicBezTo>
                <a:cubicBezTo>
                  <a:pt x="1833321" y="2885355"/>
                  <a:pt x="1825446" y="3018707"/>
                  <a:pt x="1819671" y="3051257"/>
                </a:cubicBezTo>
                <a:cubicBezTo>
                  <a:pt x="1811796" y="3093258"/>
                  <a:pt x="1747220" y="3107958"/>
                  <a:pt x="1737770" y="3109008"/>
                </a:cubicBezTo>
                <a:cubicBezTo>
                  <a:pt x="1734095" y="3236584"/>
                  <a:pt x="1730420" y="3364161"/>
                  <a:pt x="1726745" y="3494362"/>
                </a:cubicBezTo>
                <a:cubicBezTo>
                  <a:pt x="1547193" y="3490687"/>
                  <a:pt x="1388116" y="3501187"/>
                  <a:pt x="1191238" y="3497512"/>
                </a:cubicBezTo>
                <a:cubicBezTo>
                  <a:pt x="1191238" y="3488062"/>
                  <a:pt x="1186513" y="3242884"/>
                  <a:pt x="1185463" y="3135258"/>
                </a:cubicBezTo>
                <a:cubicBezTo>
                  <a:pt x="1185463" y="3123183"/>
                  <a:pt x="1015361" y="3045482"/>
                  <a:pt x="937660" y="3013457"/>
                </a:cubicBezTo>
                <a:cubicBezTo>
                  <a:pt x="936610" y="3012932"/>
                  <a:pt x="934510" y="3013457"/>
                  <a:pt x="936085" y="3013457"/>
                </a:cubicBezTo>
                <a:cubicBezTo>
                  <a:pt x="898810" y="3105858"/>
                  <a:pt x="862059" y="3197209"/>
                  <a:pt x="824784" y="3290660"/>
                </a:cubicBezTo>
                <a:cubicBezTo>
                  <a:pt x="794859" y="3281735"/>
                  <a:pt x="766508" y="3273859"/>
                  <a:pt x="737633" y="3265459"/>
                </a:cubicBezTo>
                <a:cubicBezTo>
                  <a:pt x="701408" y="3254959"/>
                  <a:pt x="662557" y="3294860"/>
                  <a:pt x="660457" y="3297485"/>
                </a:cubicBezTo>
                <a:cubicBezTo>
                  <a:pt x="558606" y="3253384"/>
                  <a:pt x="457805" y="3209809"/>
                  <a:pt x="352279" y="3164658"/>
                </a:cubicBezTo>
                <a:cubicBezTo>
                  <a:pt x="365404" y="3128958"/>
                  <a:pt x="481430" y="2849655"/>
                  <a:pt x="525006" y="2749904"/>
                </a:cubicBezTo>
                <a:cubicBezTo>
                  <a:pt x="529206" y="2739404"/>
                  <a:pt x="533931" y="2728378"/>
                  <a:pt x="536556" y="2717353"/>
                </a:cubicBezTo>
                <a:cubicBezTo>
                  <a:pt x="543906" y="2689003"/>
                  <a:pt x="538656" y="2676928"/>
                  <a:pt x="514506" y="2660653"/>
                </a:cubicBezTo>
                <a:cubicBezTo>
                  <a:pt x="483530" y="2639653"/>
                  <a:pt x="483005" y="2637027"/>
                  <a:pt x="498230" y="2602902"/>
                </a:cubicBezTo>
                <a:cubicBezTo>
                  <a:pt x="527631" y="2535176"/>
                  <a:pt x="589581" y="2392900"/>
                  <a:pt x="592206" y="2387650"/>
                </a:cubicBezTo>
                <a:cubicBezTo>
                  <a:pt x="726608" y="2441725"/>
                  <a:pt x="859959" y="2495801"/>
                  <a:pt x="998561" y="2551976"/>
                </a:cubicBezTo>
                <a:cubicBezTo>
                  <a:pt x="998561" y="2537276"/>
                  <a:pt x="1001711" y="2008595"/>
                  <a:pt x="1003286" y="1752393"/>
                </a:cubicBezTo>
                <a:cubicBezTo>
                  <a:pt x="1003286" y="1738217"/>
                  <a:pt x="1190188" y="1605391"/>
                  <a:pt x="1190188" y="1599091"/>
                </a:cubicBezTo>
                <a:cubicBezTo>
                  <a:pt x="1191763" y="1514040"/>
                  <a:pt x="1202263" y="174750"/>
                  <a:pt x="1202263" y="167400"/>
                </a:cubicBezTo>
                <a:close/>
                <a:moveTo>
                  <a:pt x="1169095" y="0"/>
                </a:moveTo>
                <a:lnTo>
                  <a:pt x="1766794" y="0"/>
                </a:lnTo>
                <a:cubicBezTo>
                  <a:pt x="1800181" y="0"/>
                  <a:pt x="1827246" y="27065"/>
                  <a:pt x="1827246" y="60452"/>
                </a:cubicBezTo>
                <a:lnTo>
                  <a:pt x="1827245" y="60452"/>
                </a:lnTo>
                <a:cubicBezTo>
                  <a:pt x="1827245" y="93839"/>
                  <a:pt x="1800180" y="120904"/>
                  <a:pt x="1766793" y="120904"/>
                </a:cubicBezTo>
                <a:lnTo>
                  <a:pt x="1169095" y="120903"/>
                </a:lnTo>
                <a:cubicBezTo>
                  <a:pt x="1144055" y="120903"/>
                  <a:pt x="1122571" y="105679"/>
                  <a:pt x="1113394" y="83982"/>
                </a:cubicBezTo>
                <a:lnTo>
                  <a:pt x="1108643" y="60452"/>
                </a:lnTo>
                <a:lnTo>
                  <a:pt x="1113394" y="36921"/>
                </a:lnTo>
                <a:cubicBezTo>
                  <a:pt x="1122571" y="15224"/>
                  <a:pt x="1144055" y="0"/>
                  <a:pt x="116909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2">
            <a:extLst>
              <a:ext uri="{FF2B5EF4-FFF2-40B4-BE49-F238E27FC236}">
                <a16:creationId xmlns:a16="http://schemas.microsoft.com/office/drawing/2014/main" id="{D342D6A8-EECD-42CB-8D01-D86AAAAAA39B}"/>
              </a:ext>
            </a:extLst>
          </p:cNvPr>
          <p:cNvGrpSpPr/>
          <p:nvPr userDrawn="1"/>
        </p:nvGrpSpPr>
        <p:grpSpPr>
          <a:xfrm>
            <a:off x="2348457" y="3357322"/>
            <a:ext cx="2642644" cy="2870232"/>
            <a:chOff x="995906" y="1393949"/>
            <a:chExt cx="4303471" cy="4674092"/>
          </a:xfrm>
        </p:grpSpPr>
        <p:sp>
          <p:nvSpPr>
            <p:cNvPr id="6" name="Teardrop 27">
              <a:extLst>
                <a:ext uri="{FF2B5EF4-FFF2-40B4-BE49-F238E27FC236}">
                  <a16:creationId xmlns:a16="http://schemas.microsoft.com/office/drawing/2014/main" id="{FA348524-E2DA-461E-81FA-21FF44CB6F65}"/>
                </a:ext>
              </a:extLst>
            </p:cNvPr>
            <p:cNvSpPr/>
            <p:nvPr/>
          </p:nvSpPr>
          <p:spPr>
            <a:xfrm rot="18900000">
              <a:off x="3498106" y="2486859"/>
              <a:ext cx="342733" cy="338278"/>
            </a:xfrm>
            <a:custGeom>
              <a:avLst/>
              <a:gdLst>
                <a:gd name="connsiteX0" fmla="*/ 0 w 220469"/>
                <a:gd name="connsiteY0" fmla="*/ 110235 h 220469"/>
                <a:gd name="connsiteX1" fmla="*/ 110235 w 220469"/>
                <a:gd name="connsiteY1" fmla="*/ 0 h 220469"/>
                <a:gd name="connsiteX2" fmla="*/ 220469 w 220469"/>
                <a:gd name="connsiteY2" fmla="*/ 0 h 220469"/>
                <a:gd name="connsiteX3" fmla="*/ 220469 w 220469"/>
                <a:gd name="connsiteY3" fmla="*/ 110235 h 220469"/>
                <a:gd name="connsiteX4" fmla="*/ 110234 w 220469"/>
                <a:gd name="connsiteY4" fmla="*/ 220470 h 220469"/>
                <a:gd name="connsiteX5" fmla="*/ -1 w 220469"/>
                <a:gd name="connsiteY5" fmla="*/ 110235 h 220469"/>
                <a:gd name="connsiteX6" fmla="*/ 0 w 220469"/>
                <a:gd name="connsiteY6" fmla="*/ 110235 h 22046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198" h="255829">
                  <a:moveTo>
                    <a:pt x="1" y="145594"/>
                  </a:moveTo>
                  <a:cubicBezTo>
                    <a:pt x="1" y="84713"/>
                    <a:pt x="35885" y="62300"/>
                    <a:pt x="110236" y="35359"/>
                  </a:cubicBezTo>
                  <a:cubicBezTo>
                    <a:pt x="178411" y="18523"/>
                    <a:pt x="199441" y="11785"/>
                    <a:pt x="259198" y="0"/>
                  </a:cubicBezTo>
                  <a:cubicBezTo>
                    <a:pt x="244044" y="58633"/>
                    <a:pt x="244042" y="75173"/>
                    <a:pt x="220470" y="145594"/>
                  </a:cubicBezTo>
                  <a:cubicBezTo>
                    <a:pt x="196896" y="219943"/>
                    <a:pt x="171116" y="255829"/>
                    <a:pt x="110235" y="255829"/>
                  </a:cubicBezTo>
                  <a:cubicBezTo>
                    <a:pt x="49354" y="255829"/>
                    <a:pt x="0" y="206475"/>
                    <a:pt x="0" y="145594"/>
                  </a:cubicBezTo>
                  <a:lnTo>
                    <a:pt x="1" y="14559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FB569943-AD27-4B3F-9811-3029D491CFDE}"/>
                </a:ext>
              </a:extLst>
            </p:cNvPr>
            <p:cNvGrpSpPr/>
            <p:nvPr/>
          </p:nvGrpSpPr>
          <p:grpSpPr>
            <a:xfrm>
              <a:off x="995906" y="1393949"/>
              <a:ext cx="2477149" cy="1581627"/>
              <a:chOff x="-40593" y="1204659"/>
              <a:chExt cx="2495556" cy="1593380"/>
            </a:xfrm>
          </p:grpSpPr>
          <p:grpSp>
            <p:nvGrpSpPr>
              <p:cNvPr id="30" name="Group 5">
                <a:extLst>
                  <a:ext uri="{FF2B5EF4-FFF2-40B4-BE49-F238E27FC236}">
                    <a16:creationId xmlns:a16="http://schemas.microsoft.com/office/drawing/2014/main" id="{21ABB6DA-0422-4BF3-A596-5B9277E9AF44}"/>
                  </a:ext>
                </a:extLst>
              </p:cNvPr>
              <p:cNvGrpSpPr/>
              <p:nvPr/>
            </p:nvGrpSpPr>
            <p:grpSpPr>
              <a:xfrm>
                <a:off x="-40593" y="1204659"/>
                <a:ext cx="2495556" cy="1413837"/>
                <a:chOff x="427571" y="1831133"/>
                <a:chExt cx="2263443" cy="1282335"/>
              </a:xfrm>
            </p:grpSpPr>
            <p:sp>
              <p:nvSpPr>
                <p:cNvPr id="42" name="Rounded Rectangle 21">
                  <a:extLst>
                    <a:ext uri="{FF2B5EF4-FFF2-40B4-BE49-F238E27FC236}">
                      <a16:creationId xmlns:a16="http://schemas.microsoft.com/office/drawing/2014/main" id="{CDA90EF2-6C31-43A0-B2E7-EA9656018343}"/>
                    </a:ext>
                  </a:extLst>
                </p:cNvPr>
                <p:cNvSpPr/>
                <p:nvPr userDrawn="1"/>
              </p:nvSpPr>
              <p:spPr>
                <a:xfrm rot="3600000">
                  <a:off x="2191300" y="2155086"/>
                  <a:ext cx="810238" cy="162331"/>
                </a:xfrm>
                <a:prstGeom prst="roundRect">
                  <a:avLst>
                    <a:gd name="adj" fmla="val 4661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3" name="Round Same Side Corner Rectangle 22">
                  <a:extLst>
                    <a:ext uri="{FF2B5EF4-FFF2-40B4-BE49-F238E27FC236}">
                      <a16:creationId xmlns:a16="http://schemas.microsoft.com/office/drawing/2014/main" id="{340CA916-0D26-4A39-AEF9-E02EE8B7CD2E}"/>
                    </a:ext>
                  </a:extLst>
                </p:cNvPr>
                <p:cNvSpPr/>
                <p:nvPr userDrawn="1"/>
              </p:nvSpPr>
              <p:spPr>
                <a:xfrm rot="14400000">
                  <a:off x="1292073" y="1706320"/>
                  <a:ext cx="548653" cy="22492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4" name="Round Same Side Corner Rectangle 42">
                  <a:extLst>
                    <a:ext uri="{FF2B5EF4-FFF2-40B4-BE49-F238E27FC236}">
                      <a16:creationId xmlns:a16="http://schemas.microsoft.com/office/drawing/2014/main" id="{E23C6306-23DB-4F78-804E-EFD6E7BBA092}"/>
                    </a:ext>
                  </a:extLst>
                </p:cNvPr>
                <p:cNvSpPr/>
                <p:nvPr userDrawn="1"/>
              </p:nvSpPr>
              <p:spPr>
                <a:xfrm rot="14400000">
                  <a:off x="1277858" y="1714528"/>
                  <a:ext cx="548653" cy="2249228"/>
                </a:xfrm>
                <a:custGeom>
                  <a:avLst/>
                  <a:gdLst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5170 w 665170"/>
                    <a:gd name="connsiteY3" fmla="*/ 2726892 h 2726892"/>
                    <a:gd name="connsiteX4" fmla="*/ 66517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332585 h 2726892"/>
                    <a:gd name="connsiteX8" fmla="*/ 332585 w 665170"/>
                    <a:gd name="connsiteY8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665170 w 665170"/>
                    <a:gd name="connsiteY4" fmla="*/ 2726892 h 2726892"/>
                    <a:gd name="connsiteX5" fmla="*/ 66517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2726892 h 2726892"/>
                    <a:gd name="connsiteX8" fmla="*/ 0 w 665170"/>
                    <a:gd name="connsiteY8" fmla="*/ 332585 h 2726892"/>
                    <a:gd name="connsiteX9" fmla="*/ 332585 w 665170"/>
                    <a:gd name="connsiteY9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66517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332585 h 2726892"/>
                    <a:gd name="connsiteX8" fmla="*/ 332585 w 665170"/>
                    <a:gd name="connsiteY8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5170" h="2726892">
                      <a:moveTo>
                        <a:pt x="332585" y="0"/>
                      </a:moveTo>
                      <a:lnTo>
                        <a:pt x="332585" y="0"/>
                      </a:lnTo>
                      <a:cubicBezTo>
                        <a:pt x="516267" y="0"/>
                        <a:pt x="665170" y="148903"/>
                        <a:pt x="665170" y="332585"/>
                      </a:cubicBezTo>
                      <a:cubicBezTo>
                        <a:pt x="665078" y="692931"/>
                        <a:pt x="664987" y="1053276"/>
                        <a:pt x="664895" y="1413622"/>
                      </a:cubicBezTo>
                      <a:cubicBezTo>
                        <a:pt x="476395" y="1778168"/>
                        <a:pt x="266092" y="2119826"/>
                        <a:pt x="0" y="2726892"/>
                      </a:cubicBezTo>
                      <a:lnTo>
                        <a:pt x="0" y="2726892"/>
                      </a:lnTo>
                      <a:lnTo>
                        <a:pt x="0" y="332585"/>
                      </a:lnTo>
                      <a:cubicBezTo>
                        <a:pt x="0" y="148903"/>
                        <a:pt x="148903" y="0"/>
                        <a:pt x="3325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A7AEB56-16E9-4F44-A1C1-16D75AEE9997}"/>
                  </a:ext>
                </a:extLst>
              </p:cNvPr>
              <p:cNvSpPr/>
              <p:nvPr/>
            </p:nvSpPr>
            <p:spPr>
              <a:xfrm rot="19922172">
                <a:off x="939740" y="2205693"/>
                <a:ext cx="169099" cy="1690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7">
                <a:extLst>
                  <a:ext uri="{FF2B5EF4-FFF2-40B4-BE49-F238E27FC236}">
                    <a16:creationId xmlns:a16="http://schemas.microsoft.com/office/drawing/2014/main" id="{81AC0F6C-D37D-4518-B2F2-FF046EE2FDA3}"/>
                  </a:ext>
                </a:extLst>
              </p:cNvPr>
              <p:cNvSpPr/>
              <p:nvPr/>
            </p:nvSpPr>
            <p:spPr>
              <a:xfrm rot="19922172">
                <a:off x="715292" y="2593806"/>
                <a:ext cx="84549" cy="845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8">
                <a:extLst>
                  <a:ext uri="{FF2B5EF4-FFF2-40B4-BE49-F238E27FC236}">
                    <a16:creationId xmlns:a16="http://schemas.microsoft.com/office/drawing/2014/main" id="{67D6DB74-BD09-46A2-990D-4C18E12DBED8}"/>
                  </a:ext>
                </a:extLst>
              </p:cNvPr>
              <p:cNvSpPr/>
              <p:nvPr/>
            </p:nvSpPr>
            <p:spPr>
              <a:xfrm rot="19922172">
                <a:off x="450432" y="2660329"/>
                <a:ext cx="137710" cy="137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9">
                <a:extLst>
                  <a:ext uri="{FF2B5EF4-FFF2-40B4-BE49-F238E27FC236}">
                    <a16:creationId xmlns:a16="http://schemas.microsoft.com/office/drawing/2014/main" id="{61B578A4-173F-4DEE-AE6D-2F70096D5799}"/>
                  </a:ext>
                </a:extLst>
              </p:cNvPr>
              <p:cNvSpPr/>
              <p:nvPr/>
            </p:nvSpPr>
            <p:spPr>
              <a:xfrm rot="19922172">
                <a:off x="1419157" y="2059022"/>
                <a:ext cx="228336" cy="2283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0">
                <a:extLst>
                  <a:ext uri="{FF2B5EF4-FFF2-40B4-BE49-F238E27FC236}">
                    <a16:creationId xmlns:a16="http://schemas.microsoft.com/office/drawing/2014/main" id="{D9EB6722-229C-419C-A3F7-0A40C0E54442}"/>
                  </a:ext>
                </a:extLst>
              </p:cNvPr>
              <p:cNvSpPr/>
              <p:nvPr/>
            </p:nvSpPr>
            <p:spPr>
              <a:xfrm rot="19922172">
                <a:off x="1037837" y="2587555"/>
                <a:ext cx="84549" cy="845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1">
                <a:extLst>
                  <a:ext uri="{FF2B5EF4-FFF2-40B4-BE49-F238E27FC236}">
                    <a16:creationId xmlns:a16="http://schemas.microsoft.com/office/drawing/2014/main" id="{1F8C124F-084F-46BD-A55D-5F9AC333DD6B}"/>
                  </a:ext>
                </a:extLst>
              </p:cNvPr>
              <p:cNvSpPr/>
              <p:nvPr/>
            </p:nvSpPr>
            <p:spPr>
              <a:xfrm rot="19922172">
                <a:off x="1216994" y="2334034"/>
                <a:ext cx="137710" cy="137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7" name="Group 12">
                <a:extLst>
                  <a:ext uri="{FF2B5EF4-FFF2-40B4-BE49-F238E27FC236}">
                    <a16:creationId xmlns:a16="http://schemas.microsoft.com/office/drawing/2014/main" id="{510884E7-06CB-4639-9785-660F2CFB192D}"/>
                  </a:ext>
                </a:extLst>
              </p:cNvPr>
              <p:cNvGrpSpPr/>
              <p:nvPr/>
            </p:nvGrpSpPr>
            <p:grpSpPr>
              <a:xfrm rot="900000">
                <a:off x="1097580" y="1393561"/>
                <a:ext cx="1165779" cy="703527"/>
                <a:chOff x="7061137" y="2490268"/>
                <a:chExt cx="953399" cy="575358"/>
              </a:xfrm>
            </p:grpSpPr>
            <p:sp>
              <p:nvSpPr>
                <p:cNvPr id="38" name="Flowchart: Terminator 13">
                  <a:extLst>
                    <a:ext uri="{FF2B5EF4-FFF2-40B4-BE49-F238E27FC236}">
                      <a16:creationId xmlns:a16="http://schemas.microsoft.com/office/drawing/2014/main" id="{46ACFE22-E348-433C-B4F8-3A9B57EC8E9E}"/>
                    </a:ext>
                  </a:extLst>
                </p:cNvPr>
                <p:cNvSpPr/>
                <p:nvPr/>
              </p:nvSpPr>
              <p:spPr>
                <a:xfrm rot="2666605">
                  <a:off x="7546536" y="2490268"/>
                  <a:ext cx="468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9" name="Flowchart: Terminator 14">
                  <a:extLst>
                    <a:ext uri="{FF2B5EF4-FFF2-40B4-BE49-F238E27FC236}">
                      <a16:creationId xmlns:a16="http://schemas.microsoft.com/office/drawing/2014/main" id="{6055CD7F-4E44-427C-A3B1-C7BE4005FF30}"/>
                    </a:ext>
                  </a:extLst>
                </p:cNvPr>
                <p:cNvSpPr/>
                <p:nvPr/>
              </p:nvSpPr>
              <p:spPr>
                <a:xfrm rot="2666605">
                  <a:off x="7327125" y="2631892"/>
                  <a:ext cx="576064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0" name="Flowchart: Terminator 15">
                  <a:extLst>
                    <a:ext uri="{FF2B5EF4-FFF2-40B4-BE49-F238E27FC236}">
                      <a16:creationId xmlns:a16="http://schemas.microsoft.com/office/drawing/2014/main" id="{C074F1B5-8894-4D19-9515-64E1C06C1910}"/>
                    </a:ext>
                  </a:extLst>
                </p:cNvPr>
                <p:cNvSpPr/>
                <p:nvPr/>
              </p:nvSpPr>
              <p:spPr>
                <a:xfrm rot="2666605">
                  <a:off x="7171289" y="2741835"/>
                  <a:ext cx="540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1" name="Flowchart: Terminator 16">
                  <a:extLst>
                    <a:ext uri="{FF2B5EF4-FFF2-40B4-BE49-F238E27FC236}">
                      <a16:creationId xmlns:a16="http://schemas.microsoft.com/office/drawing/2014/main" id="{EA3FA586-A9F7-46AC-9216-A1F037DACB14}"/>
                    </a:ext>
                  </a:extLst>
                </p:cNvPr>
                <p:cNvSpPr/>
                <p:nvPr/>
              </p:nvSpPr>
              <p:spPr>
                <a:xfrm rot="2666605">
                  <a:off x="7061137" y="2888041"/>
                  <a:ext cx="432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D397F359-5617-47AE-AA64-11D1CD670226}"/>
                </a:ext>
              </a:extLst>
            </p:cNvPr>
            <p:cNvGrpSpPr/>
            <p:nvPr/>
          </p:nvGrpSpPr>
          <p:grpSpPr>
            <a:xfrm>
              <a:off x="3246971" y="3062682"/>
              <a:ext cx="2052406" cy="3005359"/>
              <a:chOff x="2274967" y="2856728"/>
              <a:chExt cx="1887270" cy="2763549"/>
            </a:xfrm>
          </p:grpSpPr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8D9016A2-65C3-4F89-9639-084B5CE46EA1}"/>
                  </a:ext>
                </a:extLst>
              </p:cNvPr>
              <p:cNvSpPr/>
              <p:nvPr/>
            </p:nvSpPr>
            <p:spPr>
              <a:xfrm rot="20822172">
                <a:off x="2534405" y="3008769"/>
                <a:ext cx="776804" cy="11652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4EAEF21F-BEEE-46AF-86B5-AFDC52EE83DC}"/>
                  </a:ext>
                </a:extLst>
              </p:cNvPr>
              <p:cNvSpPr/>
              <p:nvPr/>
            </p:nvSpPr>
            <p:spPr>
              <a:xfrm rot="20822172">
                <a:off x="2274967" y="3807730"/>
                <a:ext cx="1812545" cy="1812547"/>
              </a:xfrm>
              <a:custGeom>
                <a:avLst/>
                <a:gdLst>
                  <a:gd name="connsiteX0" fmla="*/ 0 w 2016224"/>
                  <a:gd name="connsiteY0" fmla="*/ 517202 h 2016224"/>
                  <a:gd name="connsiteX1" fmla="*/ 517202 w 2016224"/>
                  <a:gd name="connsiteY1" fmla="*/ 0 h 2016224"/>
                  <a:gd name="connsiteX2" fmla="*/ 1499022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517202 h 2016224"/>
                  <a:gd name="connsiteX1" fmla="*/ 594839 w 2016224"/>
                  <a:gd name="connsiteY1" fmla="*/ 0 h 2016224"/>
                  <a:gd name="connsiteX2" fmla="*/ 1499022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51720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516275 h 2033477"/>
                  <a:gd name="connsiteX1" fmla="*/ 594839 w 2016224"/>
                  <a:gd name="connsiteY1" fmla="*/ 17253 h 2033477"/>
                  <a:gd name="connsiteX2" fmla="*/ 1438637 w 2016224"/>
                  <a:gd name="connsiteY2" fmla="*/ 0 h 2033477"/>
                  <a:gd name="connsiteX3" fmla="*/ 2016224 w 2016224"/>
                  <a:gd name="connsiteY3" fmla="*/ 1516275 h 2033477"/>
                  <a:gd name="connsiteX4" fmla="*/ 1499022 w 2016224"/>
                  <a:gd name="connsiteY4" fmla="*/ 2033477 h 2033477"/>
                  <a:gd name="connsiteX5" fmla="*/ 517202 w 2016224"/>
                  <a:gd name="connsiteY5" fmla="*/ 2033477 h 2033477"/>
                  <a:gd name="connsiteX6" fmla="*/ 0 w 2016224"/>
                  <a:gd name="connsiteY6" fmla="*/ 1516275 h 2033477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64516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0395 h 2007597"/>
                  <a:gd name="connsiteX1" fmla="*/ 594839 w 2016224"/>
                  <a:gd name="connsiteY1" fmla="*/ 17253 h 2007597"/>
                  <a:gd name="connsiteX2" fmla="*/ 1438637 w 2016224"/>
                  <a:gd name="connsiteY2" fmla="*/ 0 h 2007597"/>
                  <a:gd name="connsiteX3" fmla="*/ 2016224 w 2016224"/>
                  <a:gd name="connsiteY3" fmla="*/ 1490395 h 2007597"/>
                  <a:gd name="connsiteX4" fmla="*/ 1499022 w 2016224"/>
                  <a:gd name="connsiteY4" fmla="*/ 2007597 h 2007597"/>
                  <a:gd name="connsiteX5" fmla="*/ 517202 w 2016224"/>
                  <a:gd name="connsiteY5" fmla="*/ 2007597 h 2007597"/>
                  <a:gd name="connsiteX6" fmla="*/ 0 w 2016224"/>
                  <a:gd name="connsiteY6" fmla="*/ 1490395 h 2007597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47263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1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1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24" h="2016224">
                    <a:moveTo>
                      <a:pt x="0" y="1499022"/>
                    </a:moveTo>
                    <a:cubicBezTo>
                      <a:pt x="17125" y="1145997"/>
                      <a:pt x="344800" y="266760"/>
                      <a:pt x="594839" y="0"/>
                    </a:cubicBezTo>
                    <a:lnTo>
                      <a:pt x="1438637" y="1"/>
                    </a:lnTo>
                    <a:cubicBezTo>
                      <a:pt x="1675535" y="249838"/>
                      <a:pt x="2001847" y="1162985"/>
                      <a:pt x="2016224" y="1499022"/>
                    </a:cubicBezTo>
                    <a:cubicBezTo>
                      <a:pt x="2016224" y="1784665"/>
                      <a:pt x="1784665" y="2016224"/>
                      <a:pt x="1499022" y="2016224"/>
                    </a:cubicBezTo>
                    <a:lnTo>
                      <a:pt x="517202" y="2016224"/>
                    </a:lnTo>
                    <a:cubicBezTo>
                      <a:pt x="231559" y="2016224"/>
                      <a:pt x="0" y="1784665"/>
                      <a:pt x="0" y="14990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ounded Rectangle 20">
                <a:extLst>
                  <a:ext uri="{FF2B5EF4-FFF2-40B4-BE49-F238E27FC236}">
                    <a16:creationId xmlns:a16="http://schemas.microsoft.com/office/drawing/2014/main" id="{FE32424D-11EE-4E6C-84EC-64D460D7D05C}"/>
                  </a:ext>
                </a:extLst>
              </p:cNvPr>
              <p:cNvSpPr/>
              <p:nvPr/>
            </p:nvSpPr>
            <p:spPr>
              <a:xfrm rot="20822172">
                <a:off x="2349692" y="4466317"/>
                <a:ext cx="1812545" cy="1144588"/>
              </a:xfrm>
              <a:custGeom>
                <a:avLst/>
                <a:gdLst>
                  <a:gd name="connsiteX0" fmla="*/ 181659 w 2016224"/>
                  <a:gd name="connsiteY0" fmla="*/ 0 h 1270554"/>
                  <a:gd name="connsiteX1" fmla="*/ 1908881 w 2016224"/>
                  <a:gd name="connsiteY1" fmla="*/ 262442 h 1270554"/>
                  <a:gd name="connsiteX2" fmla="*/ 2016224 w 2016224"/>
                  <a:gd name="connsiteY2" fmla="*/ 753352 h 1270554"/>
                  <a:gd name="connsiteX3" fmla="*/ 1499022 w 2016224"/>
                  <a:gd name="connsiteY3" fmla="*/ 1270554 h 1270554"/>
                  <a:gd name="connsiteX4" fmla="*/ 517202 w 2016224"/>
                  <a:gd name="connsiteY4" fmla="*/ 1270554 h 1270554"/>
                  <a:gd name="connsiteX5" fmla="*/ 0 w 2016224"/>
                  <a:gd name="connsiteY5" fmla="*/ 753352 h 1270554"/>
                  <a:gd name="connsiteX6" fmla="*/ 181659 w 2016224"/>
                  <a:gd name="connsiteY6" fmla="*/ 0 h 1270554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24" h="1273207">
                    <a:moveTo>
                      <a:pt x="170132" y="0"/>
                    </a:moveTo>
                    <a:cubicBezTo>
                      <a:pt x="823292" y="85075"/>
                      <a:pt x="1203397" y="143700"/>
                      <a:pt x="1908881" y="265095"/>
                    </a:cubicBezTo>
                    <a:cubicBezTo>
                      <a:pt x="1970783" y="462532"/>
                      <a:pt x="2011360" y="642304"/>
                      <a:pt x="2016224" y="756005"/>
                    </a:cubicBezTo>
                    <a:cubicBezTo>
                      <a:pt x="2016224" y="1041648"/>
                      <a:pt x="1784665" y="1273207"/>
                      <a:pt x="1499022" y="1273207"/>
                    </a:cubicBezTo>
                    <a:lnTo>
                      <a:pt x="517202" y="1273207"/>
                    </a:lnTo>
                    <a:cubicBezTo>
                      <a:pt x="231559" y="1273207"/>
                      <a:pt x="0" y="1041648"/>
                      <a:pt x="0" y="756005"/>
                    </a:cubicBezTo>
                    <a:cubicBezTo>
                      <a:pt x="5758" y="637302"/>
                      <a:pt x="107653" y="194008"/>
                      <a:pt x="170132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Oval 24">
                <a:extLst>
                  <a:ext uri="{FF2B5EF4-FFF2-40B4-BE49-F238E27FC236}">
                    <a16:creationId xmlns:a16="http://schemas.microsoft.com/office/drawing/2014/main" id="{ABFA0A3E-2353-4B24-A955-C332FDD6B0D9}"/>
                  </a:ext>
                </a:extLst>
              </p:cNvPr>
              <p:cNvSpPr/>
              <p:nvPr/>
            </p:nvSpPr>
            <p:spPr>
              <a:xfrm rot="19922172">
                <a:off x="2956377" y="5401284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21A3221A-23E8-4BDD-82C9-C1FC9151B1D6}"/>
                  </a:ext>
                </a:extLst>
              </p:cNvPr>
              <p:cNvSpPr/>
              <p:nvPr/>
            </p:nvSpPr>
            <p:spPr>
              <a:xfrm rot="19922172">
                <a:off x="3287720" y="5052607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6FDDB04B-7A62-4C4C-BA44-F5716B5B6CB6}"/>
                  </a:ext>
                </a:extLst>
              </p:cNvPr>
              <p:cNvSpPr/>
              <p:nvPr/>
            </p:nvSpPr>
            <p:spPr>
              <a:xfrm rot="19922172">
                <a:off x="2951182" y="505229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27">
                <a:extLst>
                  <a:ext uri="{FF2B5EF4-FFF2-40B4-BE49-F238E27FC236}">
                    <a16:creationId xmlns:a16="http://schemas.microsoft.com/office/drawing/2014/main" id="{3BAADFC8-1104-4EF6-AD7E-E383970210E8}"/>
                  </a:ext>
                </a:extLst>
              </p:cNvPr>
              <p:cNvSpPr/>
              <p:nvPr/>
            </p:nvSpPr>
            <p:spPr>
              <a:xfrm rot="19922172">
                <a:off x="3015455" y="470462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28">
                <a:extLst>
                  <a:ext uri="{FF2B5EF4-FFF2-40B4-BE49-F238E27FC236}">
                    <a16:creationId xmlns:a16="http://schemas.microsoft.com/office/drawing/2014/main" id="{B89DA8BA-66B3-413D-93A2-6AE0841419E6}"/>
                  </a:ext>
                </a:extLst>
              </p:cNvPr>
              <p:cNvSpPr/>
              <p:nvPr/>
            </p:nvSpPr>
            <p:spPr>
              <a:xfrm rot="19922172">
                <a:off x="3403392" y="5279807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29">
                <a:extLst>
                  <a:ext uri="{FF2B5EF4-FFF2-40B4-BE49-F238E27FC236}">
                    <a16:creationId xmlns:a16="http://schemas.microsoft.com/office/drawing/2014/main" id="{C7E3F04D-A368-47A8-92AF-416C5540A9E7}"/>
                  </a:ext>
                </a:extLst>
              </p:cNvPr>
              <p:cNvSpPr/>
              <p:nvPr/>
            </p:nvSpPr>
            <p:spPr>
              <a:xfrm rot="19922172">
                <a:off x="3465934" y="483475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1BC0ECCB-1064-4857-9495-176772231209}"/>
                  </a:ext>
                </a:extLst>
              </p:cNvPr>
              <p:cNvSpPr/>
              <p:nvPr/>
            </p:nvSpPr>
            <p:spPr>
              <a:xfrm rot="19922172">
                <a:off x="2867137" y="4322821"/>
                <a:ext cx="158978" cy="158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7CA03612-2BBD-44D4-B06C-ADBEB1478473}"/>
                  </a:ext>
                </a:extLst>
              </p:cNvPr>
              <p:cNvSpPr/>
              <p:nvPr/>
            </p:nvSpPr>
            <p:spPr>
              <a:xfrm rot="19922172">
                <a:off x="2626403" y="3199517"/>
                <a:ext cx="79488" cy="7948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FE284D83-DF90-46CA-B101-E1727A929319}"/>
                  </a:ext>
                </a:extLst>
              </p:cNvPr>
              <p:cNvSpPr/>
              <p:nvPr/>
            </p:nvSpPr>
            <p:spPr>
              <a:xfrm rot="19922172">
                <a:off x="2881892" y="3974591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B4591A72-0897-40FD-A9FE-A5F009A7400D}"/>
                  </a:ext>
                </a:extLst>
              </p:cNvPr>
              <p:cNvSpPr/>
              <p:nvPr/>
            </p:nvSpPr>
            <p:spPr>
              <a:xfrm rot="19922172">
                <a:off x="3232413" y="4332626"/>
                <a:ext cx="214669" cy="21466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195B87E1-535D-4B7B-8368-AB469294FD71}"/>
                  </a:ext>
                </a:extLst>
              </p:cNvPr>
              <p:cNvSpPr/>
              <p:nvPr/>
            </p:nvSpPr>
            <p:spPr>
              <a:xfrm rot="19922172">
                <a:off x="3114166" y="4068024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20A66E3E-761F-4FFC-B7DB-6C899A56DC79}"/>
                  </a:ext>
                </a:extLst>
              </p:cNvPr>
              <p:cNvSpPr/>
              <p:nvPr/>
            </p:nvSpPr>
            <p:spPr>
              <a:xfrm rot="19922172">
                <a:off x="2740899" y="3591706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ounded Rectangle 24">
                <a:extLst>
                  <a:ext uri="{FF2B5EF4-FFF2-40B4-BE49-F238E27FC236}">
                    <a16:creationId xmlns:a16="http://schemas.microsoft.com/office/drawing/2014/main" id="{95907ABB-F20F-488A-AB34-2F7EB9695552}"/>
                  </a:ext>
                </a:extLst>
              </p:cNvPr>
              <p:cNvSpPr/>
              <p:nvPr/>
            </p:nvSpPr>
            <p:spPr>
              <a:xfrm rot="20822172">
                <a:off x="2323230" y="2856728"/>
                <a:ext cx="903882" cy="176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25" name="Group 37">
                <a:extLst>
                  <a:ext uri="{FF2B5EF4-FFF2-40B4-BE49-F238E27FC236}">
                    <a16:creationId xmlns:a16="http://schemas.microsoft.com/office/drawing/2014/main" id="{B535F8AA-CB6B-4625-917B-254F8FD750D7}"/>
                  </a:ext>
                </a:extLst>
              </p:cNvPr>
              <p:cNvGrpSpPr/>
              <p:nvPr/>
            </p:nvGrpSpPr>
            <p:grpSpPr>
              <a:xfrm rot="6970873">
                <a:off x="2773997" y="3162587"/>
                <a:ext cx="1029449" cy="711925"/>
                <a:chOff x="7088933" y="2427715"/>
                <a:chExt cx="895505" cy="619296"/>
              </a:xfrm>
            </p:grpSpPr>
            <p:sp>
              <p:nvSpPr>
                <p:cNvPr id="26" name="Flowchart: Terminator 38">
                  <a:extLst>
                    <a:ext uri="{FF2B5EF4-FFF2-40B4-BE49-F238E27FC236}">
                      <a16:creationId xmlns:a16="http://schemas.microsoft.com/office/drawing/2014/main" id="{C9A391CF-0232-4F82-B816-A789EC84E415}"/>
                    </a:ext>
                  </a:extLst>
                </p:cNvPr>
                <p:cNvSpPr/>
                <p:nvPr/>
              </p:nvSpPr>
              <p:spPr>
                <a:xfrm rot="2666605">
                  <a:off x="7516438" y="2427715"/>
                  <a:ext cx="468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Flowchart: Terminator 39">
                  <a:extLst>
                    <a:ext uri="{FF2B5EF4-FFF2-40B4-BE49-F238E27FC236}">
                      <a16:creationId xmlns:a16="http://schemas.microsoft.com/office/drawing/2014/main" id="{281B030D-04C3-46FE-8DC5-C07A3B71458C}"/>
                    </a:ext>
                  </a:extLst>
                </p:cNvPr>
                <p:cNvSpPr/>
                <p:nvPr/>
              </p:nvSpPr>
              <p:spPr>
                <a:xfrm rot="2666605">
                  <a:off x="7182429" y="2755702"/>
                  <a:ext cx="576064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Flowchart: Terminator 40">
                  <a:extLst>
                    <a:ext uri="{FF2B5EF4-FFF2-40B4-BE49-F238E27FC236}">
                      <a16:creationId xmlns:a16="http://schemas.microsoft.com/office/drawing/2014/main" id="{35235566-3097-409A-9277-CE39AA5FED83}"/>
                    </a:ext>
                  </a:extLst>
                </p:cNvPr>
                <p:cNvSpPr/>
                <p:nvPr/>
              </p:nvSpPr>
              <p:spPr>
                <a:xfrm rot="2666605">
                  <a:off x="7332111" y="2581252"/>
                  <a:ext cx="540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9" name="Flowchart: Terminator 41">
                  <a:extLst>
                    <a:ext uri="{FF2B5EF4-FFF2-40B4-BE49-F238E27FC236}">
                      <a16:creationId xmlns:a16="http://schemas.microsoft.com/office/drawing/2014/main" id="{B48A97AB-8E74-45A6-82DD-A4613EF272D5}"/>
                    </a:ext>
                  </a:extLst>
                </p:cNvPr>
                <p:cNvSpPr/>
                <p:nvPr/>
              </p:nvSpPr>
              <p:spPr>
                <a:xfrm rot="2666605">
                  <a:off x="7088933" y="2874233"/>
                  <a:ext cx="432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  <p:grpSp>
        <p:nvGrpSpPr>
          <p:cNvPr id="45" name="Group 90">
            <a:extLst>
              <a:ext uri="{FF2B5EF4-FFF2-40B4-BE49-F238E27FC236}">
                <a16:creationId xmlns:a16="http://schemas.microsoft.com/office/drawing/2014/main" id="{9A9DF1EE-6DA8-400A-A18A-8CDFE65401FD}"/>
              </a:ext>
            </a:extLst>
          </p:cNvPr>
          <p:cNvGrpSpPr/>
          <p:nvPr userDrawn="1"/>
        </p:nvGrpSpPr>
        <p:grpSpPr>
          <a:xfrm>
            <a:off x="5110630" y="3499245"/>
            <a:ext cx="2202045" cy="2684948"/>
            <a:chOff x="7596534" y="1781236"/>
            <a:chExt cx="3532564" cy="4307246"/>
          </a:xfrm>
        </p:grpSpPr>
        <p:grpSp>
          <p:nvGrpSpPr>
            <p:cNvPr id="46" name="Group 43">
              <a:extLst>
                <a:ext uri="{FF2B5EF4-FFF2-40B4-BE49-F238E27FC236}">
                  <a16:creationId xmlns:a16="http://schemas.microsoft.com/office/drawing/2014/main" id="{E186074A-6640-4585-BBAE-DC8DDC9F42BA}"/>
                </a:ext>
              </a:extLst>
            </p:cNvPr>
            <p:cNvGrpSpPr/>
            <p:nvPr/>
          </p:nvGrpSpPr>
          <p:grpSpPr>
            <a:xfrm>
              <a:off x="8868300" y="3762813"/>
              <a:ext cx="989035" cy="2325669"/>
              <a:chOff x="6660232" y="3023478"/>
              <a:chExt cx="1152128" cy="2709174"/>
            </a:xfrm>
          </p:grpSpPr>
          <p:grpSp>
            <p:nvGrpSpPr>
              <p:cNvPr id="86" name="Group 44">
                <a:extLst>
                  <a:ext uri="{FF2B5EF4-FFF2-40B4-BE49-F238E27FC236}">
                    <a16:creationId xmlns:a16="http://schemas.microsoft.com/office/drawing/2014/main" id="{B6762540-A5D7-40B1-A8F2-C7EB3E604AD4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90" name="Block Arc 48">
                  <a:extLst>
                    <a:ext uri="{FF2B5EF4-FFF2-40B4-BE49-F238E27FC236}">
                      <a16:creationId xmlns:a16="http://schemas.microsoft.com/office/drawing/2014/main" id="{96C8646F-EBA7-4E3B-BF4D-E1A5EC80AB58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49">
                  <a:extLst>
                    <a:ext uri="{FF2B5EF4-FFF2-40B4-BE49-F238E27FC236}">
                      <a16:creationId xmlns:a16="http://schemas.microsoft.com/office/drawing/2014/main" id="{925A319C-1D00-4C9D-AF35-A46F9B5E1FA8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2" name="Rectangle 50">
                  <a:extLst>
                    <a:ext uri="{FF2B5EF4-FFF2-40B4-BE49-F238E27FC236}">
                      <a16:creationId xmlns:a16="http://schemas.microsoft.com/office/drawing/2014/main" id="{EC280730-A7F4-4471-8B8A-B894CD254D07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5828C01A-D18D-4FDB-B166-106947AF7750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8" name="Rounded Rectangle 32">
                <a:extLst>
                  <a:ext uri="{FF2B5EF4-FFF2-40B4-BE49-F238E27FC236}">
                    <a16:creationId xmlns:a16="http://schemas.microsoft.com/office/drawing/2014/main" id="{53FE1E6D-1C7A-41A3-9153-93B8AF805A57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Round Same Side Corner Rectangle 30">
                <a:extLst>
                  <a:ext uri="{FF2B5EF4-FFF2-40B4-BE49-F238E27FC236}">
                    <a16:creationId xmlns:a16="http://schemas.microsoft.com/office/drawing/2014/main" id="{1F497A4F-4F25-45B7-B6DA-F55B66236EB2}"/>
                  </a:ext>
                </a:extLst>
              </p:cNvPr>
              <p:cNvSpPr/>
              <p:nvPr/>
            </p:nvSpPr>
            <p:spPr>
              <a:xfrm rot="10800000">
                <a:off x="6840241" y="4038397"/>
                <a:ext cx="789554" cy="15885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7" name="Oval 51">
              <a:extLst>
                <a:ext uri="{FF2B5EF4-FFF2-40B4-BE49-F238E27FC236}">
                  <a16:creationId xmlns:a16="http://schemas.microsoft.com/office/drawing/2014/main" id="{291AE251-49B1-4D1D-AF8D-1F8C047C3E93}"/>
                </a:ext>
              </a:extLst>
            </p:cNvPr>
            <p:cNvSpPr/>
            <p:nvPr/>
          </p:nvSpPr>
          <p:spPr>
            <a:xfrm rot="19922172">
              <a:off x="9413601" y="536726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52">
              <a:extLst>
                <a:ext uri="{FF2B5EF4-FFF2-40B4-BE49-F238E27FC236}">
                  <a16:creationId xmlns:a16="http://schemas.microsoft.com/office/drawing/2014/main" id="{494E9313-B7B9-4709-81D4-A754519D6C97}"/>
                </a:ext>
              </a:extLst>
            </p:cNvPr>
            <p:cNvSpPr/>
            <p:nvPr/>
          </p:nvSpPr>
          <p:spPr>
            <a:xfrm rot="19922172">
              <a:off x="9414186" y="5216395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53">
              <a:extLst>
                <a:ext uri="{FF2B5EF4-FFF2-40B4-BE49-F238E27FC236}">
                  <a16:creationId xmlns:a16="http://schemas.microsoft.com/office/drawing/2014/main" id="{8D4DBF6B-4242-4E79-8D88-3369B336BB96}"/>
                </a:ext>
              </a:extLst>
            </p:cNvPr>
            <p:cNvSpPr/>
            <p:nvPr/>
          </p:nvSpPr>
          <p:spPr>
            <a:xfrm rot="19922172">
              <a:off x="9160816" y="5090898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54">
              <a:extLst>
                <a:ext uri="{FF2B5EF4-FFF2-40B4-BE49-F238E27FC236}">
                  <a16:creationId xmlns:a16="http://schemas.microsoft.com/office/drawing/2014/main" id="{247AEA0C-0CBC-479F-B259-34BA9D836A08}"/>
                </a:ext>
              </a:extLst>
            </p:cNvPr>
            <p:cNvSpPr/>
            <p:nvPr/>
          </p:nvSpPr>
          <p:spPr>
            <a:xfrm rot="19922172">
              <a:off x="9225092" y="4743230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5">
              <a:extLst>
                <a:ext uri="{FF2B5EF4-FFF2-40B4-BE49-F238E27FC236}">
                  <a16:creationId xmlns:a16="http://schemas.microsoft.com/office/drawing/2014/main" id="{F3621BFA-7731-4D0E-A3C2-D176C4E4D9CB}"/>
                </a:ext>
              </a:extLst>
            </p:cNvPr>
            <p:cNvSpPr/>
            <p:nvPr/>
          </p:nvSpPr>
          <p:spPr>
            <a:xfrm rot="19922172">
              <a:off x="9331244" y="5671742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6">
              <a:extLst>
                <a:ext uri="{FF2B5EF4-FFF2-40B4-BE49-F238E27FC236}">
                  <a16:creationId xmlns:a16="http://schemas.microsoft.com/office/drawing/2014/main" id="{1F42FDA3-BA5C-41EB-B533-ED35EBCF2924}"/>
                </a:ext>
              </a:extLst>
            </p:cNvPr>
            <p:cNvSpPr/>
            <p:nvPr/>
          </p:nvSpPr>
          <p:spPr>
            <a:xfrm rot="19922172">
              <a:off x="9305062" y="4473525"/>
              <a:ext cx="158978" cy="1589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7">
              <a:extLst>
                <a:ext uri="{FF2B5EF4-FFF2-40B4-BE49-F238E27FC236}">
                  <a16:creationId xmlns:a16="http://schemas.microsoft.com/office/drawing/2014/main" id="{12E4FF05-E0B4-4881-9822-B16D3B5247B7}"/>
                </a:ext>
              </a:extLst>
            </p:cNvPr>
            <p:cNvSpPr/>
            <p:nvPr/>
          </p:nvSpPr>
          <p:spPr>
            <a:xfrm rot="19922172">
              <a:off x="9068678" y="4293265"/>
              <a:ext cx="129469" cy="1294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8">
              <a:extLst>
                <a:ext uri="{FF2B5EF4-FFF2-40B4-BE49-F238E27FC236}">
                  <a16:creationId xmlns:a16="http://schemas.microsoft.com/office/drawing/2014/main" id="{C5EC5520-49AB-4C00-85AF-60578204CB3A}"/>
                </a:ext>
              </a:extLst>
            </p:cNvPr>
            <p:cNvSpPr/>
            <p:nvPr/>
          </p:nvSpPr>
          <p:spPr>
            <a:xfrm rot="19922172">
              <a:off x="9347918" y="4261172"/>
              <a:ext cx="110234" cy="1102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9">
              <a:extLst>
                <a:ext uri="{FF2B5EF4-FFF2-40B4-BE49-F238E27FC236}">
                  <a16:creationId xmlns:a16="http://schemas.microsoft.com/office/drawing/2014/main" id="{F9CBE5B1-2180-49EF-BA5F-4038FD903B53}"/>
                </a:ext>
              </a:extLst>
            </p:cNvPr>
            <p:cNvSpPr/>
            <p:nvPr/>
          </p:nvSpPr>
          <p:spPr>
            <a:xfrm rot="19922172">
              <a:off x="9488278" y="4986708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60">
              <a:extLst>
                <a:ext uri="{FF2B5EF4-FFF2-40B4-BE49-F238E27FC236}">
                  <a16:creationId xmlns:a16="http://schemas.microsoft.com/office/drawing/2014/main" id="{B72682CB-0C5E-4458-B362-DE8478321583}"/>
                </a:ext>
              </a:extLst>
            </p:cNvPr>
            <p:cNvSpPr/>
            <p:nvPr/>
          </p:nvSpPr>
          <p:spPr>
            <a:xfrm rot="19922172">
              <a:off x="9230283" y="5514488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61">
              <a:extLst>
                <a:ext uri="{FF2B5EF4-FFF2-40B4-BE49-F238E27FC236}">
                  <a16:creationId xmlns:a16="http://schemas.microsoft.com/office/drawing/2014/main" id="{03FD38DE-5D36-4450-A372-317245256AE0}"/>
                </a:ext>
              </a:extLst>
            </p:cNvPr>
            <p:cNvSpPr/>
            <p:nvPr/>
          </p:nvSpPr>
          <p:spPr>
            <a:xfrm rot="19922172">
              <a:off x="9515886" y="4104569"/>
              <a:ext cx="129469" cy="1294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62">
              <a:extLst>
                <a:ext uri="{FF2B5EF4-FFF2-40B4-BE49-F238E27FC236}">
                  <a16:creationId xmlns:a16="http://schemas.microsoft.com/office/drawing/2014/main" id="{4FEBC1D6-0B05-46A1-BFF5-2F8513D82909}"/>
                </a:ext>
              </a:extLst>
            </p:cNvPr>
            <p:cNvSpPr/>
            <p:nvPr/>
          </p:nvSpPr>
          <p:spPr>
            <a:xfrm>
              <a:off x="7596534" y="2710959"/>
              <a:ext cx="648072" cy="648072"/>
            </a:xfrm>
            <a:prstGeom prst="ellipse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63">
              <a:extLst>
                <a:ext uri="{FF2B5EF4-FFF2-40B4-BE49-F238E27FC236}">
                  <a16:creationId xmlns:a16="http://schemas.microsoft.com/office/drawing/2014/main" id="{0699872A-F143-497E-8170-A3FCEEB06158}"/>
                </a:ext>
              </a:extLst>
            </p:cNvPr>
            <p:cNvSpPr/>
            <p:nvPr/>
          </p:nvSpPr>
          <p:spPr>
            <a:xfrm>
              <a:off x="9038780" y="1781236"/>
              <a:ext cx="648072" cy="648072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64">
              <a:extLst>
                <a:ext uri="{FF2B5EF4-FFF2-40B4-BE49-F238E27FC236}">
                  <a16:creationId xmlns:a16="http://schemas.microsoft.com/office/drawing/2014/main" id="{C3F0D2F3-AF66-438A-A6ED-155C39648C4E}"/>
                </a:ext>
              </a:extLst>
            </p:cNvPr>
            <p:cNvSpPr/>
            <p:nvPr/>
          </p:nvSpPr>
          <p:spPr>
            <a:xfrm>
              <a:off x="10000279" y="2020519"/>
              <a:ext cx="648072" cy="648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5">
              <a:extLst>
                <a:ext uri="{FF2B5EF4-FFF2-40B4-BE49-F238E27FC236}">
                  <a16:creationId xmlns:a16="http://schemas.microsoft.com/office/drawing/2014/main" id="{8853FD0B-84D5-4907-B2CB-69C47D4199CF}"/>
                </a:ext>
              </a:extLst>
            </p:cNvPr>
            <p:cNvSpPr/>
            <p:nvPr/>
          </p:nvSpPr>
          <p:spPr>
            <a:xfrm>
              <a:off x="8077282" y="2020519"/>
              <a:ext cx="648072" cy="6480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6">
              <a:extLst>
                <a:ext uri="{FF2B5EF4-FFF2-40B4-BE49-F238E27FC236}">
                  <a16:creationId xmlns:a16="http://schemas.microsoft.com/office/drawing/2014/main" id="{B168E562-E190-40FA-8572-05672380C38D}"/>
                </a:ext>
              </a:extLst>
            </p:cNvPr>
            <p:cNvSpPr/>
            <p:nvPr/>
          </p:nvSpPr>
          <p:spPr>
            <a:xfrm>
              <a:off x="10481026" y="2710959"/>
              <a:ext cx="648072" cy="648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63" name="Straight Connector 67">
              <a:extLst>
                <a:ext uri="{FF2B5EF4-FFF2-40B4-BE49-F238E27FC236}">
                  <a16:creationId xmlns:a16="http://schemas.microsoft.com/office/drawing/2014/main" id="{24108B1C-00F9-44ED-B87B-A5B5F25913D3}"/>
                </a:ext>
              </a:extLst>
            </p:cNvPr>
            <p:cNvCxnSpPr>
              <a:cxnSpLocks/>
              <a:stCxn id="72" idx="0"/>
              <a:endCxn id="59" idx="4"/>
            </p:cNvCxnSpPr>
            <p:nvPr/>
          </p:nvCxnSpPr>
          <p:spPr>
            <a:xfrm flipH="1" flipV="1">
              <a:off x="9362814" y="2429306"/>
              <a:ext cx="2" cy="150740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8">
              <a:extLst>
                <a:ext uri="{FF2B5EF4-FFF2-40B4-BE49-F238E27FC236}">
                  <a16:creationId xmlns:a16="http://schemas.microsoft.com/office/drawing/2014/main" id="{93228CEC-DDC3-4F16-9AC0-A8C6A3F78250}"/>
                </a:ext>
              </a:extLst>
            </p:cNvPr>
            <p:cNvCxnSpPr>
              <a:cxnSpLocks/>
              <a:stCxn id="72" idx="0"/>
              <a:endCxn id="75" idx="4"/>
            </p:cNvCxnSpPr>
            <p:nvPr/>
          </p:nvCxnSpPr>
          <p:spPr>
            <a:xfrm flipH="1" flipV="1">
              <a:off x="8882068" y="3257398"/>
              <a:ext cx="480749" cy="6793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9">
              <a:extLst>
                <a:ext uri="{FF2B5EF4-FFF2-40B4-BE49-F238E27FC236}">
                  <a16:creationId xmlns:a16="http://schemas.microsoft.com/office/drawing/2014/main" id="{C107A31D-E89C-4C38-A931-B193EB9820AB}"/>
                </a:ext>
              </a:extLst>
            </p:cNvPr>
            <p:cNvCxnSpPr>
              <a:cxnSpLocks/>
              <a:stCxn id="72" idx="0"/>
              <a:endCxn id="76" idx="4"/>
            </p:cNvCxnSpPr>
            <p:nvPr/>
          </p:nvCxnSpPr>
          <p:spPr>
            <a:xfrm flipV="1">
              <a:off x="9362818" y="3257398"/>
              <a:ext cx="480749" cy="6793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70">
              <a:extLst>
                <a:ext uri="{FF2B5EF4-FFF2-40B4-BE49-F238E27FC236}">
                  <a16:creationId xmlns:a16="http://schemas.microsoft.com/office/drawing/2014/main" id="{C87F6541-468A-4CD8-8446-A53B93D63A26}"/>
                </a:ext>
              </a:extLst>
            </p:cNvPr>
            <p:cNvCxnSpPr>
              <a:cxnSpLocks/>
              <a:stCxn id="72" idx="0"/>
              <a:endCxn id="62" idx="2"/>
            </p:cNvCxnSpPr>
            <p:nvPr/>
          </p:nvCxnSpPr>
          <p:spPr>
            <a:xfrm flipV="1">
              <a:off x="9362814" y="3034995"/>
              <a:ext cx="1118210" cy="901718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81">
              <a:extLst>
                <a:ext uri="{FF2B5EF4-FFF2-40B4-BE49-F238E27FC236}">
                  <a16:creationId xmlns:a16="http://schemas.microsoft.com/office/drawing/2014/main" id="{351302FD-2560-4499-90FA-2B91E6CEA603}"/>
                </a:ext>
              </a:extLst>
            </p:cNvPr>
            <p:cNvSpPr/>
            <p:nvPr/>
          </p:nvSpPr>
          <p:spPr>
            <a:xfrm>
              <a:off x="8720130" y="2343757"/>
              <a:ext cx="611784" cy="1566250"/>
            </a:xfrm>
            <a:custGeom>
              <a:avLst/>
              <a:gdLst>
                <a:gd name="connsiteX0" fmla="*/ 506994 w 506994"/>
                <a:gd name="connsiteY0" fmla="*/ 1566249 h 1566249"/>
                <a:gd name="connsiteX1" fmla="*/ 321398 w 506994"/>
                <a:gd name="connsiteY1" fmla="*/ 113168 h 1566249"/>
                <a:gd name="connsiteX2" fmla="*/ 0 w 506994"/>
                <a:gd name="connsiteY2" fmla="*/ 0 h 1566249"/>
                <a:gd name="connsiteX3" fmla="*/ 0 w 506994"/>
                <a:gd name="connsiteY3" fmla="*/ 0 h 15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94" h="1566249">
                  <a:moveTo>
                    <a:pt x="506994" y="1566249"/>
                  </a:moveTo>
                  <a:lnTo>
                    <a:pt x="321398" y="1131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46000E58-722D-4856-AAA0-E30FF2E604D8}"/>
                </a:ext>
              </a:extLst>
            </p:cNvPr>
            <p:cNvSpPr/>
            <p:nvPr/>
          </p:nvSpPr>
          <p:spPr>
            <a:xfrm flipH="1">
              <a:off x="9400241" y="2343757"/>
              <a:ext cx="611784" cy="1566250"/>
            </a:xfrm>
            <a:custGeom>
              <a:avLst/>
              <a:gdLst>
                <a:gd name="connsiteX0" fmla="*/ 506994 w 506994"/>
                <a:gd name="connsiteY0" fmla="*/ 1566249 h 1566249"/>
                <a:gd name="connsiteX1" fmla="*/ 321398 w 506994"/>
                <a:gd name="connsiteY1" fmla="*/ 113168 h 1566249"/>
                <a:gd name="connsiteX2" fmla="*/ 0 w 506994"/>
                <a:gd name="connsiteY2" fmla="*/ 0 h 1566249"/>
                <a:gd name="connsiteX3" fmla="*/ 0 w 506994"/>
                <a:gd name="connsiteY3" fmla="*/ 0 h 15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94" h="1566249">
                  <a:moveTo>
                    <a:pt x="506994" y="1566249"/>
                  </a:moveTo>
                  <a:lnTo>
                    <a:pt x="321398" y="1131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69" name="Straight Connector 73">
              <a:extLst>
                <a:ext uri="{FF2B5EF4-FFF2-40B4-BE49-F238E27FC236}">
                  <a16:creationId xmlns:a16="http://schemas.microsoft.com/office/drawing/2014/main" id="{0BF78CBC-E539-48B6-81E1-32B79CD5012B}"/>
                </a:ext>
              </a:extLst>
            </p:cNvPr>
            <p:cNvCxnSpPr>
              <a:cxnSpLocks/>
              <a:stCxn id="58" idx="6"/>
              <a:endCxn id="72" idx="0"/>
            </p:cNvCxnSpPr>
            <p:nvPr/>
          </p:nvCxnSpPr>
          <p:spPr>
            <a:xfrm>
              <a:off x="8244605" y="3034995"/>
              <a:ext cx="1118211" cy="901718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74">
              <a:extLst>
                <a:ext uri="{FF2B5EF4-FFF2-40B4-BE49-F238E27FC236}">
                  <a16:creationId xmlns:a16="http://schemas.microsoft.com/office/drawing/2014/main" id="{6C5E7682-70ED-4CC8-BC8A-2132FCBD5AA9}"/>
                </a:ext>
              </a:extLst>
            </p:cNvPr>
            <p:cNvCxnSpPr>
              <a:stCxn id="72" idx="0"/>
              <a:endCxn id="74" idx="7"/>
            </p:cNvCxnSpPr>
            <p:nvPr/>
          </p:nvCxnSpPr>
          <p:spPr>
            <a:xfrm flipH="1" flipV="1">
              <a:off x="8630445" y="3461990"/>
              <a:ext cx="732370" cy="47472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5">
              <a:extLst>
                <a:ext uri="{FF2B5EF4-FFF2-40B4-BE49-F238E27FC236}">
                  <a16:creationId xmlns:a16="http://schemas.microsoft.com/office/drawing/2014/main" id="{E1AB77C4-C84F-485D-A186-108BD3C0C4EB}"/>
                </a:ext>
              </a:extLst>
            </p:cNvPr>
            <p:cNvCxnSpPr>
              <a:cxnSpLocks/>
              <a:stCxn id="72" idx="0"/>
              <a:endCxn id="73" idx="1"/>
            </p:cNvCxnSpPr>
            <p:nvPr/>
          </p:nvCxnSpPr>
          <p:spPr>
            <a:xfrm flipV="1">
              <a:off x="9362814" y="3461990"/>
              <a:ext cx="732370" cy="47472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6">
              <a:extLst>
                <a:ext uri="{FF2B5EF4-FFF2-40B4-BE49-F238E27FC236}">
                  <a16:creationId xmlns:a16="http://schemas.microsoft.com/office/drawing/2014/main" id="{CD183CFC-3E78-400A-8660-34C388181B31}"/>
                </a:ext>
              </a:extLst>
            </p:cNvPr>
            <p:cNvSpPr/>
            <p:nvPr/>
          </p:nvSpPr>
          <p:spPr>
            <a:xfrm>
              <a:off x="9255482" y="3936714"/>
              <a:ext cx="214669" cy="2146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7">
              <a:extLst>
                <a:ext uri="{FF2B5EF4-FFF2-40B4-BE49-F238E27FC236}">
                  <a16:creationId xmlns:a16="http://schemas.microsoft.com/office/drawing/2014/main" id="{1E6F01ED-615B-49EA-A0FE-38158F586A5F}"/>
                </a:ext>
              </a:extLst>
            </p:cNvPr>
            <p:cNvSpPr/>
            <p:nvPr/>
          </p:nvSpPr>
          <p:spPr>
            <a:xfrm>
              <a:off x="10000278" y="3367084"/>
              <a:ext cx="648072" cy="648072"/>
            </a:xfrm>
            <a:prstGeom prst="ellipse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8">
              <a:extLst>
                <a:ext uri="{FF2B5EF4-FFF2-40B4-BE49-F238E27FC236}">
                  <a16:creationId xmlns:a16="http://schemas.microsoft.com/office/drawing/2014/main" id="{A00ECA07-B11A-4EA2-80B3-64D2653FA211}"/>
                </a:ext>
              </a:extLst>
            </p:cNvPr>
            <p:cNvSpPr/>
            <p:nvPr/>
          </p:nvSpPr>
          <p:spPr>
            <a:xfrm>
              <a:off x="8077282" y="3367084"/>
              <a:ext cx="648072" cy="648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9">
              <a:extLst>
                <a:ext uri="{FF2B5EF4-FFF2-40B4-BE49-F238E27FC236}">
                  <a16:creationId xmlns:a16="http://schemas.microsoft.com/office/drawing/2014/main" id="{EE107385-97B4-41E2-93E1-D4FEB1589F79}"/>
                </a:ext>
              </a:extLst>
            </p:cNvPr>
            <p:cNvSpPr/>
            <p:nvPr/>
          </p:nvSpPr>
          <p:spPr>
            <a:xfrm>
              <a:off x="8558031" y="2609329"/>
              <a:ext cx="648072" cy="648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80">
              <a:extLst>
                <a:ext uri="{FF2B5EF4-FFF2-40B4-BE49-F238E27FC236}">
                  <a16:creationId xmlns:a16="http://schemas.microsoft.com/office/drawing/2014/main" id="{D24E625D-CC01-4FD8-AA52-FECCC63C1636}"/>
                </a:ext>
              </a:extLst>
            </p:cNvPr>
            <p:cNvSpPr/>
            <p:nvPr/>
          </p:nvSpPr>
          <p:spPr>
            <a:xfrm>
              <a:off x="9519529" y="2609329"/>
              <a:ext cx="648072" cy="6480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Donut 1">
              <a:extLst>
                <a:ext uri="{FF2B5EF4-FFF2-40B4-BE49-F238E27FC236}">
                  <a16:creationId xmlns:a16="http://schemas.microsoft.com/office/drawing/2014/main" id="{71205558-5D45-4FE5-86F3-198FE527DF32}"/>
                </a:ext>
              </a:extLst>
            </p:cNvPr>
            <p:cNvSpPr/>
            <p:nvPr/>
          </p:nvSpPr>
          <p:spPr>
            <a:xfrm>
              <a:off x="9652056" y="2726931"/>
              <a:ext cx="372568" cy="412868"/>
            </a:xfrm>
            <a:custGeom>
              <a:avLst/>
              <a:gdLst/>
              <a:ahLst/>
              <a:cxnLst/>
              <a:rect l="l" t="t" r="r" b="b"/>
              <a:pathLst>
                <a:path w="3573863" h="3960440">
                  <a:moveTo>
                    <a:pt x="1778235" y="2854144"/>
                  </a:moveTo>
                  <a:cubicBezTo>
                    <a:pt x="1630806" y="2921039"/>
                    <a:pt x="1485756" y="2976063"/>
                    <a:pt x="1346395" y="3019665"/>
                  </a:cubicBezTo>
                  <a:cubicBezTo>
                    <a:pt x="1449229" y="3443341"/>
                    <a:pt x="1614264" y="3717505"/>
                    <a:pt x="1800200" y="3717505"/>
                  </a:cubicBezTo>
                  <a:cubicBezTo>
                    <a:pt x="1981797" y="3717505"/>
                    <a:pt x="2143458" y="3455988"/>
                    <a:pt x="2246629" y="3049019"/>
                  </a:cubicBezTo>
                  <a:cubicBezTo>
                    <a:pt x="2095629" y="2998005"/>
                    <a:pt x="1938082" y="2933129"/>
                    <a:pt x="1778235" y="2854144"/>
                  </a:cubicBezTo>
                  <a:close/>
                  <a:moveTo>
                    <a:pt x="1266675" y="2564179"/>
                  </a:moveTo>
                  <a:lnTo>
                    <a:pt x="1299457" y="2790710"/>
                  </a:lnTo>
                  <a:cubicBezTo>
                    <a:pt x="1367662" y="2767618"/>
                    <a:pt x="1437614" y="2740949"/>
                    <a:pt x="1508914" y="2711076"/>
                  </a:cubicBezTo>
                  <a:cubicBezTo>
                    <a:pt x="1464441" y="2687582"/>
                    <a:pt x="1420733" y="2661738"/>
                    <a:pt x="1377054" y="2634978"/>
                  </a:cubicBezTo>
                  <a:close/>
                  <a:moveTo>
                    <a:pt x="2333774" y="2560277"/>
                  </a:moveTo>
                  <a:cubicBezTo>
                    <a:pt x="2295625" y="2584830"/>
                    <a:pt x="2256319" y="2608268"/>
                    <a:pt x="2216371" y="2631332"/>
                  </a:cubicBezTo>
                  <a:lnTo>
                    <a:pt x="2055143" y="2720029"/>
                  </a:lnTo>
                  <a:cubicBezTo>
                    <a:pt x="2137322" y="2758240"/>
                    <a:pt x="2218112" y="2791558"/>
                    <a:pt x="2296361" y="2820732"/>
                  </a:cubicBezTo>
                  <a:cubicBezTo>
                    <a:pt x="2311421" y="2737872"/>
                    <a:pt x="2324309" y="2650858"/>
                    <a:pt x="2333774" y="2560277"/>
                  </a:cubicBezTo>
                  <a:close/>
                  <a:moveTo>
                    <a:pt x="2938347" y="2115420"/>
                  </a:moveTo>
                  <a:cubicBezTo>
                    <a:pt x="2833874" y="2209266"/>
                    <a:pt x="2717689" y="2301450"/>
                    <a:pt x="2591514" y="2390104"/>
                  </a:cubicBezTo>
                  <a:cubicBezTo>
                    <a:pt x="2577332" y="2568819"/>
                    <a:pt x="2551964" y="2738541"/>
                    <a:pt x="2518016" y="2895802"/>
                  </a:cubicBezTo>
                  <a:cubicBezTo>
                    <a:pt x="2567345" y="2910267"/>
                    <a:pt x="2615150" y="2922759"/>
                    <a:pt x="2661232" y="2933072"/>
                  </a:cubicBezTo>
                  <a:cubicBezTo>
                    <a:pt x="2712976" y="2857644"/>
                    <a:pt x="2799843" y="2808312"/>
                    <a:pt x="2898232" y="2808312"/>
                  </a:cubicBezTo>
                  <a:cubicBezTo>
                    <a:pt x="3002730" y="2808312"/>
                    <a:pt x="3094231" y="2863960"/>
                    <a:pt x="3143840" y="2947770"/>
                  </a:cubicBezTo>
                  <a:cubicBezTo>
                    <a:pt x="3206751" y="2930092"/>
                    <a:pt x="3253488" y="2897708"/>
                    <a:pt x="3281582" y="2851851"/>
                  </a:cubicBezTo>
                  <a:cubicBezTo>
                    <a:pt x="3377140" y="2695873"/>
                    <a:pt x="3235870" y="2418527"/>
                    <a:pt x="2938347" y="2115420"/>
                  </a:cubicBezTo>
                  <a:close/>
                  <a:moveTo>
                    <a:pt x="653371" y="2086408"/>
                  </a:moveTo>
                  <a:cubicBezTo>
                    <a:pt x="358768" y="2375931"/>
                    <a:pt x="216958" y="2642817"/>
                    <a:pt x="306838" y="2798494"/>
                  </a:cubicBezTo>
                  <a:cubicBezTo>
                    <a:pt x="395033" y="2951251"/>
                    <a:pt x="687498" y="2964353"/>
                    <a:pt x="1074605" y="2860911"/>
                  </a:cubicBezTo>
                  <a:cubicBezTo>
                    <a:pt x="1044150" y="2711390"/>
                    <a:pt x="1021245" y="2551128"/>
                    <a:pt x="1007054" y="2383079"/>
                  </a:cubicBezTo>
                  <a:cubicBezTo>
                    <a:pt x="877997" y="2286402"/>
                    <a:pt x="759493" y="2186798"/>
                    <a:pt x="653371" y="2086408"/>
                  </a:cubicBezTo>
                  <a:close/>
                  <a:moveTo>
                    <a:pt x="2606852" y="1818110"/>
                  </a:moveTo>
                  <a:cubicBezTo>
                    <a:pt x="2609297" y="1871560"/>
                    <a:pt x="2610200" y="1925632"/>
                    <a:pt x="2610200" y="1980220"/>
                  </a:cubicBezTo>
                  <a:lnTo>
                    <a:pt x="2607655" y="2082108"/>
                  </a:lnTo>
                  <a:cubicBezTo>
                    <a:pt x="2664327" y="2040229"/>
                    <a:pt x="2718004" y="1997635"/>
                    <a:pt x="2768733" y="1954977"/>
                  </a:cubicBezTo>
                  <a:cubicBezTo>
                    <a:pt x="2718041" y="1909108"/>
                    <a:pt x="2663841" y="1863560"/>
                    <a:pt x="2606852" y="1818110"/>
                  </a:cubicBezTo>
                  <a:close/>
                  <a:moveTo>
                    <a:pt x="995280" y="1792420"/>
                  </a:moveTo>
                  <a:cubicBezTo>
                    <a:pt x="935444" y="1837415"/>
                    <a:pt x="878912" y="1882984"/>
                    <a:pt x="825924" y="1928708"/>
                  </a:cubicBezTo>
                  <a:cubicBezTo>
                    <a:pt x="877915" y="1975725"/>
                    <a:pt x="933502" y="2022554"/>
                    <a:pt x="992040" y="2069282"/>
                  </a:cubicBezTo>
                  <a:cubicBezTo>
                    <a:pt x="990470" y="2039771"/>
                    <a:pt x="990200" y="2010073"/>
                    <a:pt x="990200" y="1980220"/>
                  </a:cubicBezTo>
                  <a:close/>
                  <a:moveTo>
                    <a:pt x="1800199" y="1584251"/>
                  </a:moveTo>
                  <a:cubicBezTo>
                    <a:pt x="1999044" y="1584251"/>
                    <a:pt x="2160239" y="1745446"/>
                    <a:pt x="2160239" y="1944291"/>
                  </a:cubicBezTo>
                  <a:cubicBezTo>
                    <a:pt x="2160239" y="2143136"/>
                    <a:pt x="1999044" y="2304331"/>
                    <a:pt x="1800199" y="2304331"/>
                  </a:cubicBezTo>
                  <a:cubicBezTo>
                    <a:pt x="1601354" y="2304331"/>
                    <a:pt x="1440159" y="2143136"/>
                    <a:pt x="1440159" y="1944291"/>
                  </a:cubicBezTo>
                  <a:cubicBezTo>
                    <a:pt x="1440159" y="1745446"/>
                    <a:pt x="1601354" y="1584251"/>
                    <a:pt x="1800199" y="1584251"/>
                  </a:cubicBezTo>
                  <a:close/>
                  <a:moveTo>
                    <a:pt x="1799180" y="1292973"/>
                  </a:moveTo>
                  <a:cubicBezTo>
                    <a:pt x="1709473" y="1337408"/>
                    <a:pt x="1618838" y="1386220"/>
                    <a:pt x="1527839" y="1438759"/>
                  </a:cubicBezTo>
                  <a:cubicBezTo>
                    <a:pt x="1430103" y="1495187"/>
                    <a:pt x="1336299" y="1553400"/>
                    <a:pt x="1247277" y="1612889"/>
                  </a:cubicBezTo>
                  <a:cubicBezTo>
                    <a:pt x="1237518" y="1731224"/>
                    <a:pt x="1233135" y="1854154"/>
                    <a:pt x="1233135" y="1980220"/>
                  </a:cubicBezTo>
                  <a:lnTo>
                    <a:pt x="1242214" y="2256132"/>
                  </a:lnTo>
                  <a:cubicBezTo>
                    <a:pt x="1325337" y="2314701"/>
                    <a:pt x="1412868" y="2372018"/>
                    <a:pt x="1503964" y="2427827"/>
                  </a:cubicBezTo>
                  <a:cubicBezTo>
                    <a:pt x="1597846" y="2485344"/>
                    <a:pt x="1691436" y="2538760"/>
                    <a:pt x="1784393" y="2586751"/>
                  </a:cubicBezTo>
                  <a:cubicBezTo>
                    <a:pt x="1886614" y="2536574"/>
                    <a:pt x="1990519" y="2481211"/>
                    <a:pt x="2094904" y="2420944"/>
                  </a:cubicBezTo>
                  <a:cubicBezTo>
                    <a:pt x="2186771" y="2367905"/>
                    <a:pt x="2275164" y="2313288"/>
                    <a:pt x="2359234" y="2257296"/>
                  </a:cubicBezTo>
                  <a:cubicBezTo>
                    <a:pt x="2364812" y="2167101"/>
                    <a:pt x="2367265" y="2074538"/>
                    <a:pt x="2367265" y="1980220"/>
                  </a:cubicBezTo>
                  <a:lnTo>
                    <a:pt x="2355768" y="1630798"/>
                  </a:lnTo>
                  <a:cubicBezTo>
                    <a:pt x="2273382" y="1572781"/>
                    <a:pt x="2186657" y="1516029"/>
                    <a:pt x="2096435" y="1460755"/>
                  </a:cubicBezTo>
                  <a:cubicBezTo>
                    <a:pt x="1996852" y="1399746"/>
                    <a:pt x="1897599" y="1343351"/>
                    <a:pt x="1799180" y="1292973"/>
                  </a:cubicBezTo>
                  <a:close/>
                  <a:moveTo>
                    <a:pt x="2285222" y="1081939"/>
                  </a:moveTo>
                  <a:cubicBezTo>
                    <a:pt x="2215903" y="1106831"/>
                    <a:pt x="2144721" y="1134831"/>
                    <a:pt x="2072395" y="1166375"/>
                  </a:cubicBezTo>
                  <a:cubicBezTo>
                    <a:pt x="2123126" y="1193433"/>
                    <a:pt x="2173254" y="1222917"/>
                    <a:pt x="2223344" y="1253604"/>
                  </a:cubicBezTo>
                  <a:lnTo>
                    <a:pt x="2324429" y="1318442"/>
                  </a:lnTo>
                  <a:cubicBezTo>
                    <a:pt x="2313395" y="1236228"/>
                    <a:pt x="2300359" y="1157186"/>
                    <a:pt x="2285222" y="1081939"/>
                  </a:cubicBezTo>
                  <a:close/>
                  <a:moveTo>
                    <a:pt x="1317316" y="1072756"/>
                  </a:moveTo>
                  <a:cubicBezTo>
                    <a:pt x="1302241" y="1146918"/>
                    <a:pt x="1288992" y="1224776"/>
                    <a:pt x="1278338" y="1305859"/>
                  </a:cubicBezTo>
                  <a:cubicBezTo>
                    <a:pt x="1319937" y="1279161"/>
                    <a:pt x="1362772" y="1253543"/>
                    <a:pt x="1406371" y="1228371"/>
                  </a:cubicBezTo>
                  <a:lnTo>
                    <a:pt x="1529166" y="1160817"/>
                  </a:lnTo>
                  <a:cubicBezTo>
                    <a:pt x="1457109" y="1128012"/>
                    <a:pt x="1386248" y="1098795"/>
                    <a:pt x="1317316" y="1072756"/>
                  </a:cubicBezTo>
                  <a:close/>
                  <a:moveTo>
                    <a:pt x="2999167" y="931965"/>
                  </a:moveTo>
                  <a:cubicBezTo>
                    <a:pt x="2863797" y="929602"/>
                    <a:pt x="2695165" y="956643"/>
                    <a:pt x="2505705" y="1011187"/>
                  </a:cubicBezTo>
                  <a:cubicBezTo>
                    <a:pt x="2540918" y="1162557"/>
                    <a:pt x="2567684" y="1326382"/>
                    <a:pt x="2585126" y="1499198"/>
                  </a:cubicBezTo>
                  <a:cubicBezTo>
                    <a:pt x="2715788" y="1596638"/>
                    <a:pt x="2835744" y="1697107"/>
                    <a:pt x="2943147" y="1798370"/>
                  </a:cubicBezTo>
                  <a:cubicBezTo>
                    <a:pt x="3255545" y="1499362"/>
                    <a:pt x="3408394" y="1221406"/>
                    <a:pt x="3315904" y="1061209"/>
                  </a:cubicBezTo>
                  <a:cubicBezTo>
                    <a:pt x="3266970" y="976452"/>
                    <a:pt x="3155149" y="934688"/>
                    <a:pt x="2999167" y="931965"/>
                  </a:cubicBezTo>
                  <a:close/>
                  <a:moveTo>
                    <a:pt x="638815" y="915787"/>
                  </a:moveTo>
                  <a:cubicBezTo>
                    <a:pt x="482814" y="914444"/>
                    <a:pt x="369943" y="953278"/>
                    <a:pt x="318816" y="1036731"/>
                  </a:cubicBezTo>
                  <a:cubicBezTo>
                    <a:pt x="287500" y="1087848"/>
                    <a:pt x="281619" y="1151999"/>
                    <a:pt x="300317" y="1225375"/>
                  </a:cubicBezTo>
                  <a:cubicBezTo>
                    <a:pt x="453717" y="1230852"/>
                    <a:pt x="576064" y="1357222"/>
                    <a:pt x="576064" y="1512168"/>
                  </a:cubicBezTo>
                  <a:cubicBezTo>
                    <a:pt x="576064" y="1559570"/>
                    <a:pt x="564614" y="1604297"/>
                    <a:pt x="543189" y="1643149"/>
                  </a:cubicBezTo>
                  <a:cubicBezTo>
                    <a:pt x="577674" y="1684387"/>
                    <a:pt x="615806" y="1726058"/>
                    <a:pt x="656975" y="1768243"/>
                  </a:cubicBezTo>
                  <a:cubicBezTo>
                    <a:pt x="764771" y="1670077"/>
                    <a:pt x="885233" y="1573151"/>
                    <a:pt x="1016791" y="1480089"/>
                  </a:cubicBezTo>
                  <a:cubicBezTo>
                    <a:pt x="1034643" y="1309060"/>
                    <a:pt x="1062149" y="1147092"/>
                    <a:pt x="1097625" y="997448"/>
                  </a:cubicBezTo>
                  <a:cubicBezTo>
                    <a:pt x="922693" y="944833"/>
                    <a:pt x="766343" y="916885"/>
                    <a:pt x="638815" y="915787"/>
                  </a:cubicBezTo>
                  <a:close/>
                  <a:moveTo>
                    <a:pt x="1800200" y="242935"/>
                  </a:moveTo>
                  <a:cubicBezTo>
                    <a:pt x="1628632" y="242935"/>
                    <a:pt x="1474860" y="476364"/>
                    <a:pt x="1371457" y="845375"/>
                  </a:cubicBezTo>
                  <a:cubicBezTo>
                    <a:pt x="1510785" y="893390"/>
                    <a:pt x="1655544" y="953061"/>
                    <a:pt x="1802618" y="1024206"/>
                  </a:cubicBezTo>
                  <a:cubicBezTo>
                    <a:pt x="1948575" y="956462"/>
                    <a:pt x="2092393" y="899996"/>
                    <a:pt x="2231205" y="855254"/>
                  </a:cubicBezTo>
                  <a:cubicBezTo>
                    <a:pt x="2203972" y="756128"/>
                    <a:pt x="2173100" y="666602"/>
                    <a:pt x="2138735" y="588741"/>
                  </a:cubicBezTo>
                  <a:cubicBezTo>
                    <a:pt x="1989649" y="579063"/>
                    <a:pt x="1872207" y="454685"/>
                    <a:pt x="1872207" y="302877"/>
                  </a:cubicBezTo>
                  <a:lnTo>
                    <a:pt x="1876505" y="260249"/>
                  </a:lnTo>
                  <a:cubicBezTo>
                    <a:pt x="1851965" y="248332"/>
                    <a:pt x="1826288" y="242935"/>
                    <a:pt x="1800200" y="242935"/>
                  </a:cubicBezTo>
                  <a:close/>
                  <a:moveTo>
                    <a:pt x="1800200" y="0"/>
                  </a:moveTo>
                  <a:cubicBezTo>
                    <a:pt x="1869864" y="0"/>
                    <a:pt x="1937474" y="21500"/>
                    <a:pt x="2001400" y="62841"/>
                  </a:cubicBezTo>
                  <a:cubicBezTo>
                    <a:pt x="2046831" y="32440"/>
                    <a:pt x="2101480" y="14845"/>
                    <a:pt x="2160239" y="14845"/>
                  </a:cubicBezTo>
                  <a:cubicBezTo>
                    <a:pt x="2319315" y="14845"/>
                    <a:pt x="2448271" y="143801"/>
                    <a:pt x="2448271" y="302877"/>
                  </a:cubicBezTo>
                  <a:cubicBezTo>
                    <a:pt x="2448271" y="390874"/>
                    <a:pt x="2408810" y="469655"/>
                    <a:pt x="2345781" y="521503"/>
                  </a:cubicBezTo>
                  <a:cubicBezTo>
                    <a:pt x="2383927" y="603296"/>
                    <a:pt x="2417431" y="693947"/>
                    <a:pt x="2447297" y="791609"/>
                  </a:cubicBezTo>
                  <a:cubicBezTo>
                    <a:pt x="2970165" y="657950"/>
                    <a:pt x="3387629" y="699569"/>
                    <a:pt x="3526292" y="939741"/>
                  </a:cubicBezTo>
                  <a:cubicBezTo>
                    <a:pt x="3666393" y="1182403"/>
                    <a:pt x="3488654" y="1570199"/>
                    <a:pt x="3103466" y="1960424"/>
                  </a:cubicBezTo>
                  <a:cubicBezTo>
                    <a:pt x="3470949" y="2355583"/>
                    <a:pt x="3633606" y="2742288"/>
                    <a:pt x="3488732" y="2978761"/>
                  </a:cubicBezTo>
                  <a:cubicBezTo>
                    <a:pt x="3428277" y="3077440"/>
                    <a:pt x="3320191" y="3140292"/>
                    <a:pt x="3176550" y="3166836"/>
                  </a:cubicBezTo>
                  <a:cubicBezTo>
                    <a:pt x="3145985" y="3291955"/>
                    <a:pt x="3032902" y="3384376"/>
                    <a:pt x="2898232" y="3384376"/>
                  </a:cubicBezTo>
                  <a:cubicBezTo>
                    <a:pt x="2756837" y="3384376"/>
                    <a:pt x="2639238" y="3282493"/>
                    <a:pt x="2615411" y="3148031"/>
                  </a:cubicBezTo>
                  <a:cubicBezTo>
                    <a:pt x="2565981" y="3138986"/>
                    <a:pt x="2515458" y="3127210"/>
                    <a:pt x="2463844" y="3113602"/>
                  </a:cubicBezTo>
                  <a:cubicBezTo>
                    <a:pt x="2318011" y="3625660"/>
                    <a:pt x="2075098" y="3960440"/>
                    <a:pt x="1800200" y="3960440"/>
                  </a:cubicBezTo>
                  <a:cubicBezTo>
                    <a:pt x="1519205" y="3960440"/>
                    <a:pt x="1271629" y="3610643"/>
                    <a:pt x="1127186" y="3079228"/>
                  </a:cubicBezTo>
                  <a:cubicBezTo>
                    <a:pt x="627082" y="3198995"/>
                    <a:pt x="230836" y="3152724"/>
                    <a:pt x="96450" y="2919961"/>
                  </a:cubicBezTo>
                  <a:cubicBezTo>
                    <a:pt x="-40561" y="2682651"/>
                    <a:pt x="126404" y="2306537"/>
                    <a:pt x="494549" y="1925523"/>
                  </a:cubicBezTo>
                  <a:lnTo>
                    <a:pt x="373580" y="1785812"/>
                  </a:lnTo>
                  <a:cubicBezTo>
                    <a:pt x="346850" y="1795631"/>
                    <a:pt x="317974" y="1800200"/>
                    <a:pt x="288032" y="1800200"/>
                  </a:cubicBezTo>
                  <a:cubicBezTo>
                    <a:pt x="128956" y="1800200"/>
                    <a:pt x="0" y="1671244"/>
                    <a:pt x="0" y="1512168"/>
                  </a:cubicBezTo>
                  <a:cubicBezTo>
                    <a:pt x="0" y="1428111"/>
                    <a:pt x="36006" y="1352464"/>
                    <a:pt x="94065" y="1300493"/>
                  </a:cubicBezTo>
                  <a:cubicBezTo>
                    <a:pt x="43643" y="1149446"/>
                    <a:pt x="47337" y="1014823"/>
                    <a:pt x="111666" y="909822"/>
                  </a:cubicBezTo>
                  <a:cubicBezTo>
                    <a:pt x="253078" y="678998"/>
                    <a:pt x="655099" y="644207"/>
                    <a:pt x="1156926" y="780244"/>
                  </a:cubicBezTo>
                  <a:cubicBezTo>
                    <a:pt x="1303899" y="305876"/>
                    <a:pt x="1537438" y="0"/>
                    <a:pt x="18002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8" name="Oval 12287">
              <a:extLst>
                <a:ext uri="{FF2B5EF4-FFF2-40B4-BE49-F238E27FC236}">
                  <a16:creationId xmlns:a16="http://schemas.microsoft.com/office/drawing/2014/main" id="{73764D22-262D-41E0-BB6E-5D15799E16D4}"/>
                </a:ext>
              </a:extLst>
            </p:cNvPr>
            <p:cNvSpPr/>
            <p:nvPr/>
          </p:nvSpPr>
          <p:spPr>
            <a:xfrm>
              <a:off x="8218554" y="2157258"/>
              <a:ext cx="376297" cy="374916"/>
            </a:xfrm>
            <a:custGeom>
              <a:avLst/>
              <a:gdLst/>
              <a:ahLst/>
              <a:cxnLst/>
              <a:rect l="l" t="t" r="r" b="b"/>
              <a:pathLst>
                <a:path w="3960440" h="3945921">
                  <a:moveTo>
                    <a:pt x="1598844" y="0"/>
                  </a:moveTo>
                  <a:cubicBezTo>
                    <a:pt x="1857342" y="0"/>
                    <a:pt x="2066896" y="209554"/>
                    <a:pt x="2066896" y="468052"/>
                  </a:cubicBezTo>
                  <a:cubicBezTo>
                    <a:pt x="2066896" y="646802"/>
                    <a:pt x="1966694" y="802149"/>
                    <a:pt x="1818364" y="879058"/>
                  </a:cubicBezTo>
                  <a:lnTo>
                    <a:pt x="1965948" y="1429850"/>
                  </a:lnTo>
                  <a:cubicBezTo>
                    <a:pt x="2234183" y="1439289"/>
                    <a:pt x="2449559" y="1654793"/>
                    <a:pt x="2458766" y="1923094"/>
                  </a:cubicBezTo>
                  <a:lnTo>
                    <a:pt x="3052787" y="2082261"/>
                  </a:lnTo>
                  <a:cubicBezTo>
                    <a:pt x="3115207" y="1899813"/>
                    <a:pt x="3288586" y="1769556"/>
                    <a:pt x="3492388" y="1769556"/>
                  </a:cubicBezTo>
                  <a:cubicBezTo>
                    <a:pt x="3750886" y="1769556"/>
                    <a:pt x="3960440" y="1979110"/>
                    <a:pt x="3960440" y="2237608"/>
                  </a:cubicBezTo>
                  <a:cubicBezTo>
                    <a:pt x="3960440" y="2496106"/>
                    <a:pt x="3750886" y="2705660"/>
                    <a:pt x="3492388" y="2705660"/>
                  </a:cubicBezTo>
                  <a:cubicBezTo>
                    <a:pt x="3255123" y="2705660"/>
                    <a:pt x="3059091" y="2529117"/>
                    <a:pt x="3030620" y="2299941"/>
                  </a:cubicBezTo>
                  <a:lnTo>
                    <a:pt x="2422827" y="2137084"/>
                  </a:lnTo>
                  <a:cubicBezTo>
                    <a:pt x="2374914" y="2257246"/>
                    <a:pt x="2282973" y="2354960"/>
                    <a:pt x="2166800" y="2410258"/>
                  </a:cubicBezTo>
                  <a:lnTo>
                    <a:pt x="2329067" y="3015847"/>
                  </a:lnTo>
                  <a:cubicBezTo>
                    <a:pt x="2559464" y="3043136"/>
                    <a:pt x="2737303" y="3239734"/>
                    <a:pt x="2737303" y="3477869"/>
                  </a:cubicBezTo>
                  <a:cubicBezTo>
                    <a:pt x="2737303" y="3736367"/>
                    <a:pt x="2527749" y="3945921"/>
                    <a:pt x="2269251" y="3945921"/>
                  </a:cubicBezTo>
                  <a:cubicBezTo>
                    <a:pt x="2010753" y="3945921"/>
                    <a:pt x="1801199" y="3736367"/>
                    <a:pt x="1801199" y="3477869"/>
                  </a:cubicBezTo>
                  <a:cubicBezTo>
                    <a:pt x="1801199" y="3274904"/>
                    <a:pt x="1930388" y="3102113"/>
                    <a:pt x="2111643" y="3038969"/>
                  </a:cubicBezTo>
                  <a:lnTo>
                    <a:pt x="1956503" y="2459980"/>
                  </a:lnTo>
                  <a:cubicBezTo>
                    <a:pt x="1952432" y="2460875"/>
                    <a:pt x="1948330" y="2460923"/>
                    <a:pt x="1944216" y="2460923"/>
                  </a:cubicBezTo>
                  <a:cubicBezTo>
                    <a:pt x="1742647" y="2460923"/>
                    <a:pt x="1568040" y="2345487"/>
                    <a:pt x="1484865" y="2176122"/>
                  </a:cubicBezTo>
                  <a:lnTo>
                    <a:pt x="930415" y="2324686"/>
                  </a:lnTo>
                  <a:cubicBezTo>
                    <a:pt x="904712" y="2556716"/>
                    <a:pt x="707355" y="2736304"/>
                    <a:pt x="468052" y="2736304"/>
                  </a:cubicBezTo>
                  <a:cubicBezTo>
                    <a:pt x="209554" y="2736304"/>
                    <a:pt x="0" y="2526750"/>
                    <a:pt x="0" y="2268252"/>
                  </a:cubicBezTo>
                  <a:cubicBezTo>
                    <a:pt x="0" y="2009754"/>
                    <a:pt x="209554" y="1800200"/>
                    <a:pt x="468052" y="1800200"/>
                  </a:cubicBezTo>
                  <a:cubicBezTo>
                    <a:pt x="669892" y="1800200"/>
                    <a:pt x="841893" y="1927961"/>
                    <a:pt x="906009" y="2107606"/>
                  </a:cubicBezTo>
                  <a:lnTo>
                    <a:pt x="1429897" y="1967231"/>
                  </a:lnTo>
                  <a:cubicBezTo>
                    <a:pt x="1427753" y="1959679"/>
                    <a:pt x="1427584" y="1952005"/>
                    <a:pt x="1427584" y="1944291"/>
                  </a:cubicBezTo>
                  <a:cubicBezTo>
                    <a:pt x="1427584" y="1727054"/>
                    <a:pt x="1561663" y="1541133"/>
                    <a:pt x="1751891" y="1465536"/>
                  </a:cubicBezTo>
                  <a:lnTo>
                    <a:pt x="1609736" y="935006"/>
                  </a:lnTo>
                  <a:cubicBezTo>
                    <a:pt x="1606130" y="936062"/>
                    <a:pt x="1602492" y="936104"/>
                    <a:pt x="1598844" y="936104"/>
                  </a:cubicBezTo>
                  <a:cubicBezTo>
                    <a:pt x="1340346" y="936104"/>
                    <a:pt x="1130792" y="726550"/>
                    <a:pt x="1130792" y="468052"/>
                  </a:cubicBezTo>
                  <a:cubicBezTo>
                    <a:pt x="1130792" y="209554"/>
                    <a:pt x="1340346" y="0"/>
                    <a:pt x="15988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21">
              <a:extLst>
                <a:ext uri="{FF2B5EF4-FFF2-40B4-BE49-F238E27FC236}">
                  <a16:creationId xmlns:a16="http://schemas.microsoft.com/office/drawing/2014/main" id="{22CA323B-B40D-4A8E-BAEF-69A56A589D0A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8195918" y="3533697"/>
              <a:ext cx="387594" cy="314845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Isosceles Triangle 20">
              <a:extLst>
                <a:ext uri="{FF2B5EF4-FFF2-40B4-BE49-F238E27FC236}">
                  <a16:creationId xmlns:a16="http://schemas.microsoft.com/office/drawing/2014/main" id="{EF7F4D77-5FBA-4518-8543-D7F17981C5FB}"/>
                </a:ext>
              </a:extLst>
            </p:cNvPr>
            <p:cNvSpPr>
              <a:spLocks noChangeAspect="1"/>
            </p:cNvSpPr>
            <p:nvPr/>
          </p:nvSpPr>
          <p:spPr>
            <a:xfrm rot="8201235">
              <a:off x="10168705" y="2165710"/>
              <a:ext cx="322962" cy="356093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rapezoid 10">
              <a:extLst>
                <a:ext uri="{FF2B5EF4-FFF2-40B4-BE49-F238E27FC236}">
                  <a16:creationId xmlns:a16="http://schemas.microsoft.com/office/drawing/2014/main" id="{47720B91-299E-430E-807C-95C9B4AF5F10}"/>
                </a:ext>
              </a:extLst>
            </p:cNvPr>
            <p:cNvSpPr/>
            <p:nvPr/>
          </p:nvSpPr>
          <p:spPr>
            <a:xfrm>
              <a:off x="10154968" y="3527975"/>
              <a:ext cx="343151" cy="342750"/>
            </a:xfrm>
            <a:custGeom>
              <a:avLst/>
              <a:gdLst/>
              <a:ahLst/>
              <a:cxnLst/>
              <a:rect l="l" t="t" r="r" b="b"/>
              <a:pathLst>
                <a:path w="3910377" h="3905794">
                  <a:moveTo>
                    <a:pt x="1" y="3797782"/>
                  </a:moveTo>
                  <a:lnTo>
                    <a:pt x="3910377" y="3797782"/>
                  </a:lnTo>
                  <a:lnTo>
                    <a:pt x="3910377" y="3905794"/>
                  </a:lnTo>
                  <a:lnTo>
                    <a:pt x="1" y="3905794"/>
                  </a:lnTo>
                  <a:close/>
                  <a:moveTo>
                    <a:pt x="1757257" y="3353296"/>
                  </a:moveTo>
                  <a:cubicBezTo>
                    <a:pt x="1690135" y="3353296"/>
                    <a:pt x="1635721" y="3407710"/>
                    <a:pt x="1635721" y="3474832"/>
                  </a:cubicBezTo>
                  <a:cubicBezTo>
                    <a:pt x="1635721" y="3541954"/>
                    <a:pt x="1690135" y="3596368"/>
                    <a:pt x="1757257" y="3596368"/>
                  </a:cubicBezTo>
                  <a:lnTo>
                    <a:pt x="2187409" y="3596368"/>
                  </a:lnTo>
                  <a:cubicBezTo>
                    <a:pt x="2254531" y="3596368"/>
                    <a:pt x="2308945" y="3541954"/>
                    <a:pt x="2308945" y="3474832"/>
                  </a:cubicBezTo>
                  <a:cubicBezTo>
                    <a:pt x="2308945" y="3407710"/>
                    <a:pt x="2254531" y="3353296"/>
                    <a:pt x="2187409" y="3353296"/>
                  </a:cubicBezTo>
                  <a:close/>
                  <a:moveTo>
                    <a:pt x="492288" y="2449553"/>
                  </a:moveTo>
                  <a:lnTo>
                    <a:pt x="472244" y="2517369"/>
                  </a:lnTo>
                  <a:lnTo>
                    <a:pt x="3438134" y="2517369"/>
                  </a:lnTo>
                  <a:lnTo>
                    <a:pt x="3418090" y="2449553"/>
                  </a:lnTo>
                  <a:close/>
                  <a:moveTo>
                    <a:pt x="432162" y="2249610"/>
                  </a:moveTo>
                  <a:lnTo>
                    <a:pt x="3478215" y="2249610"/>
                  </a:lnTo>
                  <a:lnTo>
                    <a:pt x="3910377" y="3711740"/>
                  </a:lnTo>
                  <a:lnTo>
                    <a:pt x="0" y="3711740"/>
                  </a:lnTo>
                  <a:close/>
                  <a:moveTo>
                    <a:pt x="1637280" y="544956"/>
                  </a:moveTo>
                  <a:cubicBezTo>
                    <a:pt x="1626413" y="544956"/>
                    <a:pt x="1615547" y="549102"/>
                    <a:pt x="1607256" y="557393"/>
                  </a:cubicBezTo>
                  <a:lnTo>
                    <a:pt x="796281" y="1368368"/>
                  </a:lnTo>
                  <a:cubicBezTo>
                    <a:pt x="779699" y="1384950"/>
                    <a:pt x="779699" y="1411834"/>
                    <a:pt x="796281" y="1428415"/>
                  </a:cubicBezTo>
                  <a:lnTo>
                    <a:pt x="825565" y="1457699"/>
                  </a:lnTo>
                  <a:cubicBezTo>
                    <a:pt x="842147" y="1474281"/>
                    <a:pt x="869031" y="1474281"/>
                    <a:pt x="885612" y="1457699"/>
                  </a:cubicBezTo>
                  <a:lnTo>
                    <a:pt x="1696588" y="646724"/>
                  </a:lnTo>
                  <a:cubicBezTo>
                    <a:pt x="1713169" y="630143"/>
                    <a:pt x="1713169" y="603258"/>
                    <a:pt x="1696588" y="586677"/>
                  </a:cubicBezTo>
                  <a:lnTo>
                    <a:pt x="1667304" y="557393"/>
                  </a:lnTo>
                  <a:cubicBezTo>
                    <a:pt x="1659013" y="549102"/>
                    <a:pt x="1648146" y="544956"/>
                    <a:pt x="1637280" y="544956"/>
                  </a:cubicBezTo>
                  <a:close/>
                  <a:moveTo>
                    <a:pt x="1372791" y="439020"/>
                  </a:moveTo>
                  <a:cubicBezTo>
                    <a:pt x="1361925" y="439020"/>
                    <a:pt x="1351058" y="443165"/>
                    <a:pt x="1342767" y="451456"/>
                  </a:cubicBezTo>
                  <a:lnTo>
                    <a:pt x="851745" y="942478"/>
                  </a:lnTo>
                  <a:cubicBezTo>
                    <a:pt x="835164" y="959060"/>
                    <a:pt x="835164" y="985944"/>
                    <a:pt x="851745" y="1002526"/>
                  </a:cubicBezTo>
                  <a:lnTo>
                    <a:pt x="881029" y="1031810"/>
                  </a:lnTo>
                  <a:cubicBezTo>
                    <a:pt x="897611" y="1048392"/>
                    <a:pt x="924495" y="1048392"/>
                    <a:pt x="941077" y="1031810"/>
                  </a:cubicBezTo>
                  <a:lnTo>
                    <a:pt x="1432099" y="540788"/>
                  </a:lnTo>
                  <a:cubicBezTo>
                    <a:pt x="1448681" y="524206"/>
                    <a:pt x="1448681" y="497322"/>
                    <a:pt x="1432099" y="480740"/>
                  </a:cubicBezTo>
                  <a:lnTo>
                    <a:pt x="1402815" y="451456"/>
                  </a:lnTo>
                  <a:cubicBezTo>
                    <a:pt x="1394524" y="443165"/>
                    <a:pt x="1383658" y="439020"/>
                    <a:pt x="1372791" y="439020"/>
                  </a:cubicBezTo>
                  <a:close/>
                  <a:moveTo>
                    <a:pt x="864042" y="270000"/>
                  </a:moveTo>
                  <a:lnTo>
                    <a:pt x="2945402" y="270000"/>
                  </a:lnTo>
                  <a:cubicBezTo>
                    <a:pt x="3094522" y="270000"/>
                    <a:pt x="3215407" y="390885"/>
                    <a:pt x="3215407" y="540005"/>
                  </a:cubicBezTo>
                  <a:lnTo>
                    <a:pt x="3215407" y="1619995"/>
                  </a:lnTo>
                  <a:cubicBezTo>
                    <a:pt x="3215407" y="1769115"/>
                    <a:pt x="3094522" y="1890000"/>
                    <a:pt x="2945402" y="1890000"/>
                  </a:cubicBezTo>
                  <a:lnTo>
                    <a:pt x="864042" y="1890000"/>
                  </a:lnTo>
                  <a:cubicBezTo>
                    <a:pt x="714922" y="1890000"/>
                    <a:pt x="594037" y="1769115"/>
                    <a:pt x="594037" y="1619995"/>
                  </a:cubicBezTo>
                  <a:lnTo>
                    <a:pt x="594037" y="540005"/>
                  </a:lnTo>
                  <a:cubicBezTo>
                    <a:pt x="594037" y="390885"/>
                    <a:pt x="714922" y="270000"/>
                    <a:pt x="864042" y="270000"/>
                  </a:cubicBezTo>
                  <a:close/>
                  <a:moveTo>
                    <a:pt x="804042" y="180000"/>
                  </a:moveTo>
                  <a:cubicBezTo>
                    <a:pt x="638353" y="180000"/>
                    <a:pt x="504036" y="314317"/>
                    <a:pt x="504036" y="480006"/>
                  </a:cubicBezTo>
                  <a:lnTo>
                    <a:pt x="504036" y="1679994"/>
                  </a:lnTo>
                  <a:cubicBezTo>
                    <a:pt x="504036" y="1845683"/>
                    <a:pt x="638353" y="1980000"/>
                    <a:pt x="804042" y="1980000"/>
                  </a:cubicBezTo>
                  <a:lnTo>
                    <a:pt x="3027043" y="1980000"/>
                  </a:lnTo>
                  <a:cubicBezTo>
                    <a:pt x="3192732" y="1980000"/>
                    <a:pt x="3327049" y="1845683"/>
                    <a:pt x="3327049" y="1679994"/>
                  </a:cubicBezTo>
                  <a:lnTo>
                    <a:pt x="3327049" y="480006"/>
                  </a:lnTo>
                  <a:cubicBezTo>
                    <a:pt x="3327049" y="314317"/>
                    <a:pt x="3192732" y="180000"/>
                    <a:pt x="3027043" y="180000"/>
                  </a:cubicBezTo>
                  <a:close/>
                  <a:moveTo>
                    <a:pt x="684043" y="0"/>
                  </a:moveTo>
                  <a:lnTo>
                    <a:pt x="3190330" y="0"/>
                  </a:lnTo>
                  <a:cubicBezTo>
                    <a:pt x="3389156" y="0"/>
                    <a:pt x="3550337" y="161181"/>
                    <a:pt x="3550337" y="360007"/>
                  </a:cubicBezTo>
                  <a:lnTo>
                    <a:pt x="3550337" y="1799993"/>
                  </a:lnTo>
                  <a:cubicBezTo>
                    <a:pt x="3550337" y="1998819"/>
                    <a:pt x="3389156" y="2160000"/>
                    <a:pt x="3190330" y="2160000"/>
                  </a:cubicBezTo>
                  <a:lnTo>
                    <a:pt x="684043" y="2160000"/>
                  </a:lnTo>
                  <a:cubicBezTo>
                    <a:pt x="485217" y="2160000"/>
                    <a:pt x="324036" y="1998819"/>
                    <a:pt x="324036" y="1799993"/>
                  </a:cubicBezTo>
                  <a:lnTo>
                    <a:pt x="324036" y="360007"/>
                  </a:lnTo>
                  <a:cubicBezTo>
                    <a:pt x="324036" y="161181"/>
                    <a:pt x="485217" y="0"/>
                    <a:pt x="6840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7">
              <a:extLst>
                <a:ext uri="{FF2B5EF4-FFF2-40B4-BE49-F238E27FC236}">
                  <a16:creationId xmlns:a16="http://schemas.microsoft.com/office/drawing/2014/main" id="{2BAD1790-B86E-4C66-B53F-7590D2D0A7B4}"/>
                </a:ext>
              </a:extLst>
            </p:cNvPr>
            <p:cNvSpPr/>
            <p:nvPr/>
          </p:nvSpPr>
          <p:spPr>
            <a:xfrm>
              <a:off x="7825561" y="2860634"/>
              <a:ext cx="265478" cy="348722"/>
            </a:xfrm>
            <a:custGeom>
              <a:avLst/>
              <a:gdLst/>
              <a:ahLst/>
              <a:cxnLst/>
              <a:rect l="l" t="t" r="r" b="b"/>
              <a:pathLst>
                <a:path w="3025265" h="3973870">
                  <a:moveTo>
                    <a:pt x="1048235" y="955278"/>
                  </a:moveTo>
                  <a:cubicBezTo>
                    <a:pt x="1143886" y="955278"/>
                    <a:pt x="1221426" y="1089843"/>
                    <a:pt x="1221426" y="1255837"/>
                  </a:cubicBezTo>
                  <a:cubicBezTo>
                    <a:pt x="1221426" y="1421831"/>
                    <a:pt x="1143886" y="1556396"/>
                    <a:pt x="1048235" y="1556396"/>
                  </a:cubicBezTo>
                  <a:cubicBezTo>
                    <a:pt x="952584" y="1556396"/>
                    <a:pt x="875044" y="1421831"/>
                    <a:pt x="875044" y="1255837"/>
                  </a:cubicBezTo>
                  <a:cubicBezTo>
                    <a:pt x="875044" y="1089843"/>
                    <a:pt x="952584" y="955278"/>
                    <a:pt x="1048235" y="955278"/>
                  </a:cubicBezTo>
                  <a:close/>
                  <a:moveTo>
                    <a:pt x="805954" y="648071"/>
                  </a:moveTo>
                  <a:lnTo>
                    <a:pt x="805954" y="1853034"/>
                  </a:lnTo>
                  <a:cubicBezTo>
                    <a:pt x="805954" y="1947724"/>
                    <a:pt x="869395" y="2027597"/>
                    <a:pt x="956357" y="2051540"/>
                  </a:cubicBezTo>
                  <a:lnTo>
                    <a:pt x="956356" y="2473030"/>
                  </a:lnTo>
                  <a:cubicBezTo>
                    <a:pt x="956356" y="2523517"/>
                    <a:pt x="997284" y="2564445"/>
                    <a:pt x="1047771" y="2564445"/>
                  </a:cubicBezTo>
                  <a:cubicBezTo>
                    <a:pt x="1098258" y="2564445"/>
                    <a:pt x="1139186" y="2523517"/>
                    <a:pt x="1139186" y="2473030"/>
                  </a:cubicBezTo>
                  <a:lnTo>
                    <a:pt x="1139186" y="2051828"/>
                  </a:lnTo>
                  <a:cubicBezTo>
                    <a:pt x="1226618" y="2028173"/>
                    <a:pt x="1290517" y="1948066"/>
                    <a:pt x="1290517" y="1853034"/>
                  </a:cubicBezTo>
                  <a:lnTo>
                    <a:pt x="1290517" y="649328"/>
                  </a:lnTo>
                  <a:cubicBezTo>
                    <a:pt x="1740927" y="708507"/>
                    <a:pt x="2088232" y="1094132"/>
                    <a:pt x="2088232" y="1560875"/>
                  </a:cubicBezTo>
                  <a:lnTo>
                    <a:pt x="2088232" y="2137870"/>
                  </a:lnTo>
                  <a:lnTo>
                    <a:pt x="2088233" y="2137870"/>
                  </a:lnTo>
                  <a:lnTo>
                    <a:pt x="2088233" y="3055870"/>
                  </a:lnTo>
                  <a:cubicBezTo>
                    <a:pt x="2088233" y="3562867"/>
                    <a:pt x="1677230" y="3973870"/>
                    <a:pt x="1170233" y="3973870"/>
                  </a:cubicBezTo>
                  <a:lnTo>
                    <a:pt x="918001" y="3973870"/>
                  </a:lnTo>
                  <a:cubicBezTo>
                    <a:pt x="411004" y="3973870"/>
                    <a:pt x="1" y="3562867"/>
                    <a:pt x="1" y="3055870"/>
                  </a:cubicBezTo>
                  <a:lnTo>
                    <a:pt x="1" y="2152339"/>
                  </a:lnTo>
                  <a:lnTo>
                    <a:pt x="0" y="2152339"/>
                  </a:lnTo>
                  <a:lnTo>
                    <a:pt x="0" y="1560875"/>
                  </a:lnTo>
                  <a:cubicBezTo>
                    <a:pt x="0" y="1091278"/>
                    <a:pt x="351565" y="703794"/>
                    <a:pt x="805954" y="648071"/>
                  </a:cubicBezTo>
                  <a:close/>
                  <a:moveTo>
                    <a:pt x="1619797" y="91"/>
                  </a:moveTo>
                  <a:cubicBezTo>
                    <a:pt x="1732841" y="1988"/>
                    <a:pt x="1845389" y="33430"/>
                    <a:pt x="1945434" y="94215"/>
                  </a:cubicBezTo>
                  <a:cubicBezTo>
                    <a:pt x="2133478" y="208468"/>
                    <a:pt x="2249869" y="409692"/>
                    <a:pt x="2255221" y="627780"/>
                  </a:cubicBezTo>
                  <a:lnTo>
                    <a:pt x="2257891" y="627572"/>
                  </a:lnTo>
                  <a:cubicBezTo>
                    <a:pt x="2272309" y="812739"/>
                    <a:pt x="2385479" y="975734"/>
                    <a:pt x="2553934" y="1053951"/>
                  </a:cubicBezTo>
                  <a:cubicBezTo>
                    <a:pt x="2706200" y="1124651"/>
                    <a:pt x="2882234" y="1116149"/>
                    <a:pt x="3025265" y="1032491"/>
                  </a:cubicBezTo>
                  <a:lnTo>
                    <a:pt x="3025265" y="1181594"/>
                  </a:lnTo>
                  <a:cubicBezTo>
                    <a:pt x="2858744" y="1255002"/>
                    <a:pt x="2666516" y="1253932"/>
                    <a:pt x="2497514" y="1175460"/>
                  </a:cubicBezTo>
                  <a:cubicBezTo>
                    <a:pt x="2293602" y="1080779"/>
                    <a:pt x="2153951" y="887555"/>
                    <a:pt x="2128339" y="665512"/>
                  </a:cubicBezTo>
                  <a:lnTo>
                    <a:pt x="2122734" y="665324"/>
                  </a:lnTo>
                  <a:cubicBezTo>
                    <a:pt x="2128967" y="479701"/>
                    <a:pt x="2034597" y="305147"/>
                    <a:pt x="1875870" y="208708"/>
                  </a:cubicBezTo>
                  <a:cubicBezTo>
                    <a:pt x="1717143" y="112268"/>
                    <a:pt x="1518741" y="108938"/>
                    <a:pt x="1356867" y="199997"/>
                  </a:cubicBezTo>
                  <a:cubicBezTo>
                    <a:pt x="1194993" y="291056"/>
                    <a:pt x="1094818" y="462344"/>
                    <a:pt x="1094818" y="648071"/>
                  </a:cubicBezTo>
                  <a:lnTo>
                    <a:pt x="960849" y="648071"/>
                  </a:lnTo>
                  <a:cubicBezTo>
                    <a:pt x="960849" y="413945"/>
                    <a:pt x="1087128" y="198021"/>
                    <a:pt x="1291185" y="83234"/>
                  </a:cubicBezTo>
                  <a:cubicBezTo>
                    <a:pt x="1393213" y="25840"/>
                    <a:pt x="1506753" y="-1807"/>
                    <a:pt x="1619797" y="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Rounded Rectangle 1">
              <a:extLst>
                <a:ext uri="{FF2B5EF4-FFF2-40B4-BE49-F238E27FC236}">
                  <a16:creationId xmlns:a16="http://schemas.microsoft.com/office/drawing/2014/main" id="{07E5697C-7CB1-4CCB-B10C-10EE017BEF80}"/>
                </a:ext>
              </a:extLst>
            </p:cNvPr>
            <p:cNvSpPr/>
            <p:nvPr/>
          </p:nvSpPr>
          <p:spPr>
            <a:xfrm>
              <a:off x="9211370" y="1953654"/>
              <a:ext cx="300700" cy="300700"/>
            </a:xfrm>
            <a:custGeom>
              <a:avLst/>
              <a:gdLst/>
              <a:ahLst/>
              <a:cxnLst/>
              <a:rect l="l" t="t" r="r" b="b"/>
              <a:pathLst>
                <a:path w="3888432" h="3888432">
                  <a:moveTo>
                    <a:pt x="2959265" y="3140417"/>
                  </a:moveTo>
                  <a:cubicBezTo>
                    <a:pt x="2880371" y="3140417"/>
                    <a:pt x="2816414" y="3204374"/>
                    <a:pt x="2816414" y="3283268"/>
                  </a:cubicBezTo>
                  <a:cubicBezTo>
                    <a:pt x="2816414" y="3362162"/>
                    <a:pt x="2880371" y="3426119"/>
                    <a:pt x="2959265" y="3426119"/>
                  </a:cubicBezTo>
                  <a:cubicBezTo>
                    <a:pt x="3038159" y="3426119"/>
                    <a:pt x="3102116" y="3362162"/>
                    <a:pt x="3102116" y="3283268"/>
                  </a:cubicBezTo>
                  <a:cubicBezTo>
                    <a:pt x="3102116" y="3204374"/>
                    <a:pt x="3038159" y="3140417"/>
                    <a:pt x="2959265" y="3140417"/>
                  </a:cubicBezTo>
                  <a:close/>
                  <a:moveTo>
                    <a:pt x="2512916" y="2819124"/>
                  </a:moveTo>
                  <a:lnTo>
                    <a:pt x="2512916" y="3022941"/>
                  </a:lnTo>
                  <a:lnTo>
                    <a:pt x="3405613" y="3022941"/>
                  </a:lnTo>
                  <a:lnTo>
                    <a:pt x="3405613" y="2819124"/>
                  </a:lnTo>
                  <a:close/>
                  <a:moveTo>
                    <a:pt x="741072" y="2504407"/>
                  </a:moveTo>
                  <a:lnTo>
                    <a:pt x="539050" y="2706429"/>
                  </a:lnTo>
                  <a:lnTo>
                    <a:pt x="753654" y="2921033"/>
                  </a:lnTo>
                  <a:lnTo>
                    <a:pt x="539050" y="3135636"/>
                  </a:lnTo>
                  <a:lnTo>
                    <a:pt x="741072" y="3337658"/>
                  </a:lnTo>
                  <a:lnTo>
                    <a:pt x="955676" y="3123054"/>
                  </a:lnTo>
                  <a:lnTo>
                    <a:pt x="1170279" y="3337658"/>
                  </a:lnTo>
                  <a:lnTo>
                    <a:pt x="1372301" y="3135636"/>
                  </a:lnTo>
                  <a:lnTo>
                    <a:pt x="1157697" y="2921033"/>
                  </a:lnTo>
                  <a:lnTo>
                    <a:pt x="1372301" y="2706429"/>
                  </a:lnTo>
                  <a:lnTo>
                    <a:pt x="1170279" y="2504407"/>
                  </a:lnTo>
                  <a:lnTo>
                    <a:pt x="955676" y="2719011"/>
                  </a:lnTo>
                  <a:close/>
                  <a:moveTo>
                    <a:pt x="2959265" y="2415946"/>
                  </a:moveTo>
                  <a:cubicBezTo>
                    <a:pt x="2880371" y="2415946"/>
                    <a:pt x="2816414" y="2479903"/>
                    <a:pt x="2816414" y="2558797"/>
                  </a:cubicBezTo>
                  <a:cubicBezTo>
                    <a:pt x="2816414" y="2637691"/>
                    <a:pt x="2880371" y="2701648"/>
                    <a:pt x="2959265" y="2701648"/>
                  </a:cubicBezTo>
                  <a:cubicBezTo>
                    <a:pt x="3038159" y="2701648"/>
                    <a:pt x="3102116" y="2637691"/>
                    <a:pt x="3102116" y="2558797"/>
                  </a:cubicBezTo>
                  <a:cubicBezTo>
                    <a:pt x="3102116" y="2479903"/>
                    <a:pt x="3038159" y="2415946"/>
                    <a:pt x="2959265" y="2415946"/>
                  </a:cubicBezTo>
                  <a:close/>
                  <a:moveTo>
                    <a:pt x="2536364" y="828590"/>
                  </a:moveTo>
                  <a:lnTo>
                    <a:pt x="2536364" y="1114291"/>
                  </a:lnTo>
                  <a:lnTo>
                    <a:pt x="3429061" y="1114291"/>
                  </a:lnTo>
                  <a:lnTo>
                    <a:pt x="3429061" y="828590"/>
                  </a:lnTo>
                  <a:close/>
                  <a:moveTo>
                    <a:pt x="896557" y="525092"/>
                  </a:moveTo>
                  <a:lnTo>
                    <a:pt x="896557" y="828590"/>
                  </a:lnTo>
                  <a:lnTo>
                    <a:pt x="593059" y="828590"/>
                  </a:lnTo>
                  <a:lnTo>
                    <a:pt x="593059" y="1114291"/>
                  </a:lnTo>
                  <a:lnTo>
                    <a:pt x="896557" y="1114291"/>
                  </a:lnTo>
                  <a:lnTo>
                    <a:pt x="896557" y="1417789"/>
                  </a:lnTo>
                  <a:lnTo>
                    <a:pt x="1182258" y="1417789"/>
                  </a:lnTo>
                  <a:lnTo>
                    <a:pt x="1182258" y="1114291"/>
                  </a:lnTo>
                  <a:lnTo>
                    <a:pt x="1485756" y="1114291"/>
                  </a:lnTo>
                  <a:lnTo>
                    <a:pt x="1485756" y="828590"/>
                  </a:lnTo>
                  <a:lnTo>
                    <a:pt x="1182258" y="828590"/>
                  </a:lnTo>
                  <a:lnTo>
                    <a:pt x="1182258" y="525092"/>
                  </a:lnTo>
                  <a:close/>
                  <a:moveTo>
                    <a:pt x="648085" y="0"/>
                  </a:moveTo>
                  <a:lnTo>
                    <a:pt x="3240347" y="0"/>
                  </a:lnTo>
                  <a:cubicBezTo>
                    <a:pt x="3598274" y="0"/>
                    <a:pt x="3888432" y="290158"/>
                    <a:pt x="3888432" y="648085"/>
                  </a:cubicBezTo>
                  <a:lnTo>
                    <a:pt x="3888432" y="3240347"/>
                  </a:lnTo>
                  <a:cubicBezTo>
                    <a:pt x="3888432" y="3598274"/>
                    <a:pt x="3598274" y="3888432"/>
                    <a:pt x="3240347" y="3888432"/>
                  </a:cubicBezTo>
                  <a:lnTo>
                    <a:pt x="648085" y="3888432"/>
                  </a:lnTo>
                  <a:cubicBezTo>
                    <a:pt x="290158" y="3888432"/>
                    <a:pt x="0" y="3598274"/>
                    <a:pt x="0" y="3240347"/>
                  </a:cubicBezTo>
                  <a:lnTo>
                    <a:pt x="0" y="648085"/>
                  </a:lnTo>
                  <a:cubicBezTo>
                    <a:pt x="0" y="290158"/>
                    <a:pt x="290158" y="0"/>
                    <a:pt x="6480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5C38DDE2-427A-436B-B9B0-39273C5855D4}"/>
                </a:ext>
              </a:extLst>
            </p:cNvPr>
            <p:cNvSpPr/>
            <p:nvPr/>
          </p:nvSpPr>
          <p:spPr>
            <a:xfrm>
              <a:off x="10648350" y="2860722"/>
              <a:ext cx="360864" cy="3550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5" name="Oval 66">
              <a:extLst>
                <a:ext uri="{FF2B5EF4-FFF2-40B4-BE49-F238E27FC236}">
                  <a16:creationId xmlns:a16="http://schemas.microsoft.com/office/drawing/2014/main" id="{C570611F-C3DD-4D85-A652-D95D1207E67C}"/>
                </a:ext>
              </a:extLst>
            </p:cNvPr>
            <p:cNvSpPr/>
            <p:nvPr/>
          </p:nvSpPr>
          <p:spPr>
            <a:xfrm rot="20700000">
              <a:off x="8697163" y="2795754"/>
              <a:ext cx="342272" cy="293183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3" name="Group 111">
            <a:extLst>
              <a:ext uri="{FF2B5EF4-FFF2-40B4-BE49-F238E27FC236}">
                <a16:creationId xmlns:a16="http://schemas.microsoft.com/office/drawing/2014/main" id="{E489989B-7C28-445C-8731-4650D9D98353}"/>
              </a:ext>
            </a:extLst>
          </p:cNvPr>
          <p:cNvGrpSpPr/>
          <p:nvPr userDrawn="1"/>
        </p:nvGrpSpPr>
        <p:grpSpPr>
          <a:xfrm>
            <a:off x="10396263" y="57886"/>
            <a:ext cx="1503041" cy="3058086"/>
            <a:chOff x="5174351" y="2344852"/>
            <a:chExt cx="1843306" cy="3750389"/>
          </a:xfrm>
        </p:grpSpPr>
        <p:grpSp>
          <p:nvGrpSpPr>
            <p:cNvPr id="94" name="그룹 7">
              <a:extLst>
                <a:ext uri="{FF2B5EF4-FFF2-40B4-BE49-F238E27FC236}">
                  <a16:creationId xmlns:a16="http://schemas.microsoft.com/office/drawing/2014/main" id="{8E6C9F49-78E7-4619-8DE5-A6D5771F9020}"/>
                </a:ext>
              </a:extLst>
            </p:cNvPr>
            <p:cNvGrpSpPr/>
            <p:nvPr userDrawn="1"/>
          </p:nvGrpSpPr>
          <p:grpSpPr>
            <a:xfrm>
              <a:off x="5174351" y="3637228"/>
              <a:ext cx="1704867" cy="455477"/>
              <a:chOff x="5134372" y="3131004"/>
              <a:chExt cx="1431908" cy="315692"/>
            </a:xfrm>
          </p:grpSpPr>
          <p:sp>
            <p:nvSpPr>
              <p:cNvPr id="110" name="직사각형 6">
                <a:extLst>
                  <a:ext uri="{FF2B5EF4-FFF2-40B4-BE49-F238E27FC236}">
                    <a16:creationId xmlns:a16="http://schemas.microsoft.com/office/drawing/2014/main" id="{55DC81BC-0CC5-4E6A-B8E1-721F13A6BFEE}"/>
                  </a:ext>
                </a:extLst>
              </p:cNvPr>
              <p:cNvSpPr/>
              <p:nvPr userDrawn="1"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1" name="자유형: 도형 32">
                <a:extLst>
                  <a:ext uri="{FF2B5EF4-FFF2-40B4-BE49-F238E27FC236}">
                    <a16:creationId xmlns:a16="http://schemas.microsoft.com/office/drawing/2014/main" id="{7EE35BAA-F8FF-4893-9135-70C67173E428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5" name="그룹 34">
              <a:extLst>
                <a:ext uri="{FF2B5EF4-FFF2-40B4-BE49-F238E27FC236}">
                  <a16:creationId xmlns:a16="http://schemas.microsoft.com/office/drawing/2014/main" id="{B45DA547-163B-4282-90A9-A868B87DD000}"/>
                </a:ext>
              </a:extLst>
            </p:cNvPr>
            <p:cNvGrpSpPr/>
            <p:nvPr/>
          </p:nvGrpSpPr>
          <p:grpSpPr>
            <a:xfrm>
              <a:off x="5312790" y="4137862"/>
              <a:ext cx="1704867" cy="455477"/>
              <a:chOff x="5134372" y="3131004"/>
              <a:chExt cx="1431908" cy="315692"/>
            </a:xfrm>
          </p:grpSpPr>
          <p:sp>
            <p:nvSpPr>
              <p:cNvPr id="108" name="직사각형 6">
                <a:extLst>
                  <a:ext uri="{FF2B5EF4-FFF2-40B4-BE49-F238E27FC236}">
                    <a16:creationId xmlns:a16="http://schemas.microsoft.com/office/drawing/2014/main" id="{D8967315-DB35-4A40-954E-F6216D635A31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9" name="자유형: 도형 36">
                <a:extLst>
                  <a:ext uri="{FF2B5EF4-FFF2-40B4-BE49-F238E27FC236}">
                    <a16:creationId xmlns:a16="http://schemas.microsoft.com/office/drawing/2014/main" id="{7BB378AC-B960-4229-B98B-6FE1E2FB76CB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solidFill>
                  <a:schemeClr val="tx2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6" name="그룹 37">
              <a:extLst>
                <a:ext uri="{FF2B5EF4-FFF2-40B4-BE49-F238E27FC236}">
                  <a16:creationId xmlns:a16="http://schemas.microsoft.com/office/drawing/2014/main" id="{EF469A21-964F-4BB6-AB81-AE60665B52FF}"/>
                </a:ext>
              </a:extLst>
            </p:cNvPr>
            <p:cNvGrpSpPr/>
            <p:nvPr/>
          </p:nvGrpSpPr>
          <p:grpSpPr>
            <a:xfrm>
              <a:off x="5174351" y="4638496"/>
              <a:ext cx="1704867" cy="455477"/>
              <a:chOff x="5134372" y="3131004"/>
              <a:chExt cx="1431908" cy="315692"/>
            </a:xfrm>
          </p:grpSpPr>
          <p:sp>
            <p:nvSpPr>
              <p:cNvPr id="106" name="직사각형 6">
                <a:extLst>
                  <a:ext uri="{FF2B5EF4-FFF2-40B4-BE49-F238E27FC236}">
                    <a16:creationId xmlns:a16="http://schemas.microsoft.com/office/drawing/2014/main" id="{F623DB1F-4086-4752-96E5-493E7E3A3E05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자유형: 도형 39">
                <a:extLst>
                  <a:ext uri="{FF2B5EF4-FFF2-40B4-BE49-F238E27FC236}">
                    <a16:creationId xmlns:a16="http://schemas.microsoft.com/office/drawing/2014/main" id="{91335066-D4A3-4B3B-9D82-CA7E1C32A35E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7" name="그룹 40">
              <a:extLst>
                <a:ext uri="{FF2B5EF4-FFF2-40B4-BE49-F238E27FC236}">
                  <a16:creationId xmlns:a16="http://schemas.microsoft.com/office/drawing/2014/main" id="{214D74B8-EB58-4404-8F74-07408D0328BD}"/>
                </a:ext>
              </a:extLst>
            </p:cNvPr>
            <p:cNvGrpSpPr/>
            <p:nvPr/>
          </p:nvGrpSpPr>
          <p:grpSpPr>
            <a:xfrm>
              <a:off x="5312790" y="5139130"/>
              <a:ext cx="1704867" cy="455477"/>
              <a:chOff x="5134372" y="3131004"/>
              <a:chExt cx="1431908" cy="315692"/>
            </a:xfrm>
          </p:grpSpPr>
          <p:sp>
            <p:nvSpPr>
              <p:cNvPr id="104" name="직사각형 6">
                <a:extLst>
                  <a:ext uri="{FF2B5EF4-FFF2-40B4-BE49-F238E27FC236}">
                    <a16:creationId xmlns:a16="http://schemas.microsoft.com/office/drawing/2014/main" id="{0BD39D72-6B6B-4CC8-AAD7-4C93C3E3A0DD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자유형: 도형 46">
                <a:extLst>
                  <a:ext uri="{FF2B5EF4-FFF2-40B4-BE49-F238E27FC236}">
                    <a16:creationId xmlns:a16="http://schemas.microsoft.com/office/drawing/2014/main" id="{DFF8DAC7-1A73-4AA9-BF53-C338E1EEB077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8" name="그룹 47">
              <a:extLst>
                <a:ext uri="{FF2B5EF4-FFF2-40B4-BE49-F238E27FC236}">
                  <a16:creationId xmlns:a16="http://schemas.microsoft.com/office/drawing/2014/main" id="{30E63C95-1DD2-465B-932D-34BA3EBF296F}"/>
                </a:ext>
              </a:extLst>
            </p:cNvPr>
            <p:cNvGrpSpPr/>
            <p:nvPr/>
          </p:nvGrpSpPr>
          <p:grpSpPr>
            <a:xfrm>
              <a:off x="5174351" y="5639764"/>
              <a:ext cx="1704867" cy="455477"/>
              <a:chOff x="5134372" y="3131004"/>
              <a:chExt cx="1431908" cy="315692"/>
            </a:xfrm>
          </p:grpSpPr>
          <p:sp>
            <p:nvSpPr>
              <p:cNvPr id="102" name="직사각형 6">
                <a:extLst>
                  <a:ext uri="{FF2B5EF4-FFF2-40B4-BE49-F238E27FC236}">
                    <a16:creationId xmlns:a16="http://schemas.microsoft.com/office/drawing/2014/main" id="{2FFC5D02-CCEA-4745-A439-8C5134C843BA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자유형: 도형 68">
                <a:extLst>
                  <a:ext uri="{FF2B5EF4-FFF2-40B4-BE49-F238E27FC236}">
                    <a16:creationId xmlns:a16="http://schemas.microsoft.com/office/drawing/2014/main" id="{4E5E167A-FA12-459A-82A9-366016110784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9" name="그룹 14">
              <a:extLst>
                <a:ext uri="{FF2B5EF4-FFF2-40B4-BE49-F238E27FC236}">
                  <a16:creationId xmlns:a16="http://schemas.microsoft.com/office/drawing/2014/main" id="{E864186F-9B78-4911-B1F3-56684BAF8214}"/>
                </a:ext>
              </a:extLst>
            </p:cNvPr>
            <p:cNvGrpSpPr/>
            <p:nvPr/>
          </p:nvGrpSpPr>
          <p:grpSpPr>
            <a:xfrm>
              <a:off x="5668546" y="2344852"/>
              <a:ext cx="854909" cy="1343933"/>
              <a:chOff x="6163612" y="1966761"/>
              <a:chExt cx="2991257" cy="4702319"/>
            </a:xfrm>
          </p:grpSpPr>
          <p:sp>
            <p:nvSpPr>
              <p:cNvPr id="100" name="자유형: 도형 69">
                <a:extLst>
                  <a:ext uri="{FF2B5EF4-FFF2-40B4-BE49-F238E27FC236}">
                    <a16:creationId xmlns:a16="http://schemas.microsoft.com/office/drawing/2014/main" id="{A1790780-4976-4EA1-93F2-BF68CC7A7AF3}"/>
                  </a:ext>
                </a:extLst>
              </p:cNvPr>
              <p:cNvSpPr/>
              <p:nvPr/>
            </p:nvSpPr>
            <p:spPr>
              <a:xfrm>
                <a:off x="6316187" y="2135206"/>
                <a:ext cx="2653352" cy="2896349"/>
              </a:xfrm>
              <a:custGeom>
                <a:avLst/>
                <a:gdLst>
                  <a:gd name="connsiteX0" fmla="*/ 1146409 w 2292818"/>
                  <a:gd name="connsiteY0" fmla="*/ 0 h 2502797"/>
                  <a:gd name="connsiteX1" fmla="*/ 2292818 w 2292818"/>
                  <a:gd name="connsiteY1" fmla="*/ 1146409 h 2502797"/>
                  <a:gd name="connsiteX2" fmla="*/ 1692856 w 2292818"/>
                  <a:gd name="connsiteY2" fmla="*/ 2154453 h 2502797"/>
                  <a:gd name="connsiteX3" fmla="*/ 1686333 w 2292818"/>
                  <a:gd name="connsiteY3" fmla="*/ 2157595 h 2502797"/>
                  <a:gd name="connsiteX4" fmla="*/ 1625204 w 2292818"/>
                  <a:gd name="connsiteY4" fmla="*/ 2502797 h 2502797"/>
                  <a:gd name="connsiteX5" fmla="*/ 690116 w 2292818"/>
                  <a:gd name="connsiteY5" fmla="*/ 2502797 h 2502797"/>
                  <a:gd name="connsiteX6" fmla="*/ 631086 w 2292818"/>
                  <a:gd name="connsiteY6" fmla="*/ 2169446 h 2502797"/>
                  <a:gd name="connsiteX7" fmla="*/ 599963 w 2292818"/>
                  <a:gd name="connsiteY7" fmla="*/ 2154453 h 2502797"/>
                  <a:gd name="connsiteX8" fmla="*/ 0 w 2292818"/>
                  <a:gd name="connsiteY8" fmla="*/ 1146409 h 2502797"/>
                  <a:gd name="connsiteX9" fmla="*/ 1146409 w 2292818"/>
                  <a:gd name="connsiteY9" fmla="*/ 0 h 2502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818" h="2502797">
                    <a:moveTo>
                      <a:pt x="1146409" y="0"/>
                    </a:moveTo>
                    <a:cubicBezTo>
                      <a:pt x="1779553" y="0"/>
                      <a:pt x="2292818" y="513265"/>
                      <a:pt x="2292818" y="1146409"/>
                    </a:cubicBezTo>
                    <a:cubicBezTo>
                      <a:pt x="2292818" y="1581696"/>
                      <a:pt x="2050220" y="1960321"/>
                      <a:pt x="1692856" y="2154453"/>
                    </a:cubicBezTo>
                    <a:lnTo>
                      <a:pt x="1686333" y="2157595"/>
                    </a:lnTo>
                    <a:lnTo>
                      <a:pt x="1625204" y="2502797"/>
                    </a:lnTo>
                    <a:lnTo>
                      <a:pt x="690116" y="2502797"/>
                    </a:lnTo>
                    <a:lnTo>
                      <a:pt x="631086" y="2169446"/>
                    </a:lnTo>
                    <a:lnTo>
                      <a:pt x="599963" y="2154453"/>
                    </a:lnTo>
                    <a:cubicBezTo>
                      <a:pt x="242598" y="1960321"/>
                      <a:pt x="0" y="1581696"/>
                      <a:pt x="0" y="1146409"/>
                    </a:cubicBezTo>
                    <a:cubicBezTo>
                      <a:pt x="0" y="513265"/>
                      <a:pt x="513265" y="0"/>
                      <a:pt x="1146409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1" name="자유형: 도형 79">
                <a:extLst>
                  <a:ext uri="{FF2B5EF4-FFF2-40B4-BE49-F238E27FC236}">
                    <a16:creationId xmlns:a16="http://schemas.microsoft.com/office/drawing/2014/main" id="{38BFF686-B2E6-41A1-9A7F-7DFA91DDFB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3612" y="1966761"/>
                <a:ext cx="2991257" cy="4702319"/>
              </a:xfrm>
              <a:custGeom>
                <a:avLst/>
                <a:gdLst>
                  <a:gd name="connsiteX0" fmla="*/ 951056 w 2991257"/>
                  <a:gd name="connsiteY0" fmla="*/ 4310393 h 4702319"/>
                  <a:gd name="connsiteX1" fmla="*/ 2052826 w 2991257"/>
                  <a:gd name="connsiteY1" fmla="*/ 4310393 h 4702319"/>
                  <a:gd name="connsiteX2" fmla="*/ 2052826 w 2991257"/>
                  <a:gd name="connsiteY2" fmla="*/ 4506356 h 4702319"/>
                  <a:gd name="connsiteX3" fmla="*/ 1501941 w 2991257"/>
                  <a:gd name="connsiteY3" fmla="*/ 4702319 h 4702319"/>
                  <a:gd name="connsiteX4" fmla="*/ 951056 w 2991257"/>
                  <a:gd name="connsiteY4" fmla="*/ 4506356 h 4702319"/>
                  <a:gd name="connsiteX5" fmla="*/ 953472 w 2991257"/>
                  <a:gd name="connsiteY5" fmla="*/ 3978828 h 4702319"/>
                  <a:gd name="connsiteX6" fmla="*/ 2050412 w 2991257"/>
                  <a:gd name="connsiteY6" fmla="*/ 3978828 h 4702319"/>
                  <a:gd name="connsiteX7" fmla="*/ 2152988 w 2991257"/>
                  <a:gd name="connsiteY7" fmla="*/ 4079172 h 4702319"/>
                  <a:gd name="connsiteX8" fmla="*/ 2152988 w 2991257"/>
                  <a:gd name="connsiteY8" fmla="*/ 4123466 h 4702319"/>
                  <a:gd name="connsiteX9" fmla="*/ 2050412 w 2991257"/>
                  <a:gd name="connsiteY9" fmla="*/ 4223810 h 4702319"/>
                  <a:gd name="connsiteX10" fmla="*/ 953472 w 2991257"/>
                  <a:gd name="connsiteY10" fmla="*/ 4223810 h 4702319"/>
                  <a:gd name="connsiteX11" fmla="*/ 850896 w 2991257"/>
                  <a:gd name="connsiteY11" fmla="*/ 4123466 h 4702319"/>
                  <a:gd name="connsiteX12" fmla="*/ 850896 w 2991257"/>
                  <a:gd name="connsiteY12" fmla="*/ 4079172 h 4702319"/>
                  <a:gd name="connsiteX13" fmla="*/ 953472 w 2991257"/>
                  <a:gd name="connsiteY13" fmla="*/ 3978828 h 4702319"/>
                  <a:gd name="connsiteX14" fmla="*/ 903390 w 2991257"/>
                  <a:gd name="connsiteY14" fmla="*/ 3647264 h 4702319"/>
                  <a:gd name="connsiteX15" fmla="*/ 2100491 w 2991257"/>
                  <a:gd name="connsiteY15" fmla="*/ 3647264 h 4702319"/>
                  <a:gd name="connsiteX16" fmla="*/ 2203068 w 2991257"/>
                  <a:gd name="connsiteY16" fmla="*/ 3747607 h 4702319"/>
                  <a:gd name="connsiteX17" fmla="*/ 2203068 w 2991257"/>
                  <a:gd name="connsiteY17" fmla="*/ 3791900 h 4702319"/>
                  <a:gd name="connsiteX18" fmla="*/ 2100491 w 2991257"/>
                  <a:gd name="connsiteY18" fmla="*/ 3892244 h 4702319"/>
                  <a:gd name="connsiteX19" fmla="*/ 903390 w 2991257"/>
                  <a:gd name="connsiteY19" fmla="*/ 3892244 h 4702319"/>
                  <a:gd name="connsiteX20" fmla="*/ 800815 w 2991257"/>
                  <a:gd name="connsiteY20" fmla="*/ 3791900 h 4702319"/>
                  <a:gd name="connsiteX21" fmla="*/ 800815 w 2991257"/>
                  <a:gd name="connsiteY21" fmla="*/ 3747607 h 4702319"/>
                  <a:gd name="connsiteX22" fmla="*/ 903390 w 2991257"/>
                  <a:gd name="connsiteY22" fmla="*/ 3647264 h 4702319"/>
                  <a:gd name="connsiteX23" fmla="*/ 853310 w 2991257"/>
                  <a:gd name="connsiteY23" fmla="*/ 3315698 h 4702319"/>
                  <a:gd name="connsiteX24" fmla="*/ 2150572 w 2991257"/>
                  <a:gd name="connsiteY24" fmla="*/ 3315698 h 4702319"/>
                  <a:gd name="connsiteX25" fmla="*/ 2253147 w 2991257"/>
                  <a:gd name="connsiteY25" fmla="*/ 3416042 h 4702319"/>
                  <a:gd name="connsiteX26" fmla="*/ 2253147 w 2991257"/>
                  <a:gd name="connsiteY26" fmla="*/ 3460336 h 4702319"/>
                  <a:gd name="connsiteX27" fmla="*/ 2150572 w 2991257"/>
                  <a:gd name="connsiteY27" fmla="*/ 3560680 h 4702319"/>
                  <a:gd name="connsiteX28" fmla="*/ 853310 w 2991257"/>
                  <a:gd name="connsiteY28" fmla="*/ 3560680 h 4702319"/>
                  <a:gd name="connsiteX29" fmla="*/ 750733 w 2991257"/>
                  <a:gd name="connsiteY29" fmla="*/ 3460336 h 4702319"/>
                  <a:gd name="connsiteX30" fmla="*/ 750733 w 2991257"/>
                  <a:gd name="connsiteY30" fmla="*/ 3416042 h 4702319"/>
                  <a:gd name="connsiteX31" fmla="*/ 853310 w 2991257"/>
                  <a:gd name="connsiteY31" fmla="*/ 3315698 h 4702319"/>
                  <a:gd name="connsiteX32" fmla="*/ 1386722 w 2991257"/>
                  <a:gd name="connsiteY32" fmla="*/ 1558904 h 4702319"/>
                  <a:gd name="connsiteX33" fmla="*/ 1267488 w 2991257"/>
                  <a:gd name="connsiteY33" fmla="*/ 1609721 h 4702319"/>
                  <a:gd name="connsiteX34" fmla="*/ 1167563 w 2991257"/>
                  <a:gd name="connsiteY34" fmla="*/ 1572653 h 4702319"/>
                  <a:gd name="connsiteX35" fmla="*/ 1400707 w 2991257"/>
                  <a:gd name="connsiteY35" fmla="*/ 3012633 h 4702319"/>
                  <a:gd name="connsiteX36" fmla="*/ 1492336 w 2991257"/>
                  <a:gd name="connsiteY36" fmla="*/ 3011914 h 4702319"/>
                  <a:gd name="connsiteX37" fmla="*/ 1492336 w 2991257"/>
                  <a:gd name="connsiteY37" fmla="*/ 3011864 h 4702319"/>
                  <a:gd name="connsiteX38" fmla="*/ 1495631 w 2991257"/>
                  <a:gd name="connsiteY38" fmla="*/ 3011889 h 4702319"/>
                  <a:gd name="connsiteX39" fmla="*/ 1498923 w 2991257"/>
                  <a:gd name="connsiteY39" fmla="*/ 3011864 h 4702319"/>
                  <a:gd name="connsiteX40" fmla="*/ 1498923 w 2991257"/>
                  <a:gd name="connsiteY40" fmla="*/ 3011914 h 4702319"/>
                  <a:gd name="connsiteX41" fmla="*/ 1589466 w 2991257"/>
                  <a:gd name="connsiteY41" fmla="*/ 3012625 h 4702319"/>
                  <a:gd name="connsiteX42" fmla="*/ 1819775 w 2991257"/>
                  <a:gd name="connsiteY42" fmla="*/ 1590148 h 4702319"/>
                  <a:gd name="connsiteX43" fmla="*/ 1744424 w 2991257"/>
                  <a:gd name="connsiteY43" fmla="*/ 1609721 h 4702319"/>
                  <a:gd name="connsiteX44" fmla="*/ 1625191 w 2991257"/>
                  <a:gd name="connsiteY44" fmla="*/ 1558904 h 4702319"/>
                  <a:gd name="connsiteX45" fmla="*/ 1505957 w 2991257"/>
                  <a:gd name="connsiteY45" fmla="*/ 1609721 h 4702319"/>
                  <a:gd name="connsiteX46" fmla="*/ 1386722 w 2991257"/>
                  <a:gd name="connsiteY46" fmla="*/ 1558904 h 4702319"/>
                  <a:gd name="connsiteX47" fmla="*/ 1492336 w 2991257"/>
                  <a:gd name="connsiteY47" fmla="*/ 296022 h 4702319"/>
                  <a:gd name="connsiteX48" fmla="*/ 274831 w 2991257"/>
                  <a:gd name="connsiteY48" fmla="*/ 1488534 h 4702319"/>
                  <a:gd name="connsiteX49" fmla="*/ 855798 w 2991257"/>
                  <a:gd name="connsiteY49" fmla="*/ 2574654 h 4702319"/>
                  <a:gd name="connsiteX50" fmla="*/ 1010657 w 2991257"/>
                  <a:gd name="connsiteY50" fmla="*/ 2878465 h 4702319"/>
                  <a:gd name="connsiteX51" fmla="*/ 1099844 w 2991257"/>
                  <a:gd name="connsiteY51" fmla="*/ 3014995 h 4702319"/>
                  <a:gd name="connsiteX52" fmla="*/ 1178890 w 2991257"/>
                  <a:gd name="connsiteY52" fmla="*/ 3014374 h 4702319"/>
                  <a:gd name="connsiteX53" fmla="*/ 912952 w 2991257"/>
                  <a:gd name="connsiteY53" fmla="*/ 1371837 h 4702319"/>
                  <a:gd name="connsiteX54" fmla="*/ 1002548 w 2991257"/>
                  <a:gd name="connsiteY54" fmla="*/ 1251201 h 4702319"/>
                  <a:gd name="connsiteX55" fmla="*/ 1006296 w 2991257"/>
                  <a:gd name="connsiteY55" fmla="*/ 1250621 h 4702319"/>
                  <a:gd name="connsiteX56" fmla="*/ 1124040 w 2991257"/>
                  <a:gd name="connsiteY56" fmla="*/ 1323612 h 4702319"/>
                  <a:gd name="connsiteX57" fmla="*/ 1267488 w 2991257"/>
                  <a:gd name="connsiteY57" fmla="*/ 1239026 h 4702319"/>
                  <a:gd name="connsiteX58" fmla="*/ 1386722 w 2991257"/>
                  <a:gd name="connsiteY58" fmla="*/ 1289845 h 4702319"/>
                  <a:gd name="connsiteX59" fmla="*/ 1505957 w 2991257"/>
                  <a:gd name="connsiteY59" fmla="*/ 1239026 h 4702319"/>
                  <a:gd name="connsiteX60" fmla="*/ 1625191 w 2991257"/>
                  <a:gd name="connsiteY60" fmla="*/ 1289845 h 4702319"/>
                  <a:gd name="connsiteX61" fmla="*/ 1744424 w 2991257"/>
                  <a:gd name="connsiteY61" fmla="*/ 1239026 h 4702319"/>
                  <a:gd name="connsiteX62" fmla="*/ 1873330 w 2991257"/>
                  <a:gd name="connsiteY62" fmla="*/ 1300835 h 4702319"/>
                  <a:gd name="connsiteX63" fmla="*/ 1984961 w 2991257"/>
                  <a:gd name="connsiteY63" fmla="*/ 1243910 h 4702319"/>
                  <a:gd name="connsiteX64" fmla="*/ 1988709 w 2991257"/>
                  <a:gd name="connsiteY64" fmla="*/ 1244491 h 4702319"/>
                  <a:gd name="connsiteX65" fmla="*/ 2078307 w 2991257"/>
                  <a:gd name="connsiteY65" fmla="*/ 1365125 h 4702319"/>
                  <a:gd name="connsiteX66" fmla="*/ 1811283 w 2991257"/>
                  <a:gd name="connsiteY66" fmla="*/ 3014366 h 4702319"/>
                  <a:gd name="connsiteX67" fmla="*/ 1891413 w 2991257"/>
                  <a:gd name="connsiteY67" fmla="*/ 3014995 h 4702319"/>
                  <a:gd name="connsiteX68" fmla="*/ 1980600 w 2991257"/>
                  <a:gd name="connsiteY68" fmla="*/ 2878465 h 4702319"/>
                  <a:gd name="connsiteX69" fmla="*/ 2135459 w 2991257"/>
                  <a:gd name="connsiteY69" fmla="*/ 2574654 h 4702319"/>
                  <a:gd name="connsiteX70" fmla="*/ 2716427 w 2991257"/>
                  <a:gd name="connsiteY70" fmla="*/ 1488534 h 4702319"/>
                  <a:gd name="connsiteX71" fmla="*/ 1498923 w 2991257"/>
                  <a:gd name="connsiteY71" fmla="*/ 296022 h 4702319"/>
                  <a:gd name="connsiteX72" fmla="*/ 1498923 w 2991257"/>
                  <a:gd name="connsiteY72" fmla="*/ 296319 h 4702319"/>
                  <a:gd name="connsiteX73" fmla="*/ 1495631 w 2991257"/>
                  <a:gd name="connsiteY73" fmla="*/ 296070 h 4702319"/>
                  <a:gd name="connsiteX74" fmla="*/ 1492336 w 2991257"/>
                  <a:gd name="connsiteY74" fmla="*/ 296319 h 4702319"/>
                  <a:gd name="connsiteX75" fmla="*/ 1492826 w 2991257"/>
                  <a:gd name="connsiteY75" fmla="*/ 0 h 4702319"/>
                  <a:gd name="connsiteX76" fmla="*/ 1495631 w 2991257"/>
                  <a:gd name="connsiteY76" fmla="*/ 211 h 4702319"/>
                  <a:gd name="connsiteX77" fmla="*/ 1498432 w 2991257"/>
                  <a:gd name="connsiteY77" fmla="*/ 0 h 4702319"/>
                  <a:gd name="connsiteX78" fmla="*/ 2991257 w 2991257"/>
                  <a:gd name="connsiteY78" fmla="*/ 1460348 h 4702319"/>
                  <a:gd name="connsiteX79" fmla="*/ 2279478 w 2991257"/>
                  <a:gd name="connsiteY79" fmla="*/ 2790647 h 4702319"/>
                  <a:gd name="connsiteX80" fmla="*/ 2207246 w 2991257"/>
                  <a:gd name="connsiteY80" fmla="*/ 3088369 h 4702319"/>
                  <a:gd name="connsiteX81" fmla="*/ 2016213 w 2991257"/>
                  <a:gd name="connsiteY81" fmla="*/ 3228140 h 4702319"/>
                  <a:gd name="connsiteX82" fmla="*/ 1495631 w 2991257"/>
                  <a:gd name="connsiteY82" fmla="*/ 3226317 h 4702319"/>
                  <a:gd name="connsiteX83" fmla="*/ 975044 w 2991257"/>
                  <a:gd name="connsiteY83" fmla="*/ 3228140 h 4702319"/>
                  <a:gd name="connsiteX84" fmla="*/ 784011 w 2991257"/>
                  <a:gd name="connsiteY84" fmla="*/ 3088369 h 4702319"/>
                  <a:gd name="connsiteX85" fmla="*/ 711780 w 2991257"/>
                  <a:gd name="connsiteY85" fmla="*/ 2790647 h 4702319"/>
                  <a:gd name="connsiteX86" fmla="*/ 0 w 2991257"/>
                  <a:gd name="connsiteY86" fmla="*/ 1460348 h 4702319"/>
                  <a:gd name="connsiteX87" fmla="*/ 1492826 w 2991257"/>
                  <a:gd name="connsiteY87" fmla="*/ 0 h 470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991257" h="4702319">
                    <a:moveTo>
                      <a:pt x="951056" y="4310393"/>
                    </a:moveTo>
                    <a:lnTo>
                      <a:pt x="2052826" y="4310393"/>
                    </a:lnTo>
                    <a:lnTo>
                      <a:pt x="2052826" y="4506356"/>
                    </a:lnTo>
                    <a:cubicBezTo>
                      <a:pt x="2052826" y="4614583"/>
                      <a:pt x="1806188" y="4702319"/>
                      <a:pt x="1501941" y="4702319"/>
                    </a:cubicBezTo>
                    <a:cubicBezTo>
                      <a:pt x="1197696" y="4702319"/>
                      <a:pt x="951056" y="4614583"/>
                      <a:pt x="951056" y="4506356"/>
                    </a:cubicBezTo>
                    <a:close/>
                    <a:moveTo>
                      <a:pt x="953472" y="3978828"/>
                    </a:moveTo>
                    <a:lnTo>
                      <a:pt x="2050412" y="3978828"/>
                    </a:lnTo>
                    <a:cubicBezTo>
                      <a:pt x="2107063" y="3978828"/>
                      <a:pt x="2152988" y="4023754"/>
                      <a:pt x="2152988" y="4079172"/>
                    </a:cubicBezTo>
                    <a:lnTo>
                      <a:pt x="2152988" y="4123466"/>
                    </a:lnTo>
                    <a:cubicBezTo>
                      <a:pt x="2152988" y="4178882"/>
                      <a:pt x="2107063" y="4223810"/>
                      <a:pt x="2050412" y="4223810"/>
                    </a:cubicBezTo>
                    <a:lnTo>
                      <a:pt x="953472" y="4223810"/>
                    </a:lnTo>
                    <a:cubicBezTo>
                      <a:pt x="896821" y="4223810"/>
                      <a:pt x="850896" y="4178882"/>
                      <a:pt x="850896" y="4123466"/>
                    </a:cubicBezTo>
                    <a:lnTo>
                      <a:pt x="850896" y="4079172"/>
                    </a:lnTo>
                    <a:cubicBezTo>
                      <a:pt x="850896" y="4023754"/>
                      <a:pt x="896821" y="3978828"/>
                      <a:pt x="953472" y="3978828"/>
                    </a:cubicBezTo>
                    <a:close/>
                    <a:moveTo>
                      <a:pt x="903390" y="3647264"/>
                    </a:moveTo>
                    <a:lnTo>
                      <a:pt x="2100491" y="3647264"/>
                    </a:lnTo>
                    <a:cubicBezTo>
                      <a:pt x="2157143" y="3647264"/>
                      <a:pt x="2203068" y="3692189"/>
                      <a:pt x="2203068" y="3747607"/>
                    </a:cubicBezTo>
                    <a:lnTo>
                      <a:pt x="2203068" y="3791900"/>
                    </a:lnTo>
                    <a:cubicBezTo>
                      <a:pt x="2203068" y="3847318"/>
                      <a:pt x="2157143" y="3892244"/>
                      <a:pt x="2100491" y="3892244"/>
                    </a:cubicBezTo>
                    <a:lnTo>
                      <a:pt x="903390" y="3892244"/>
                    </a:lnTo>
                    <a:cubicBezTo>
                      <a:pt x="846740" y="3892244"/>
                      <a:pt x="800815" y="3847318"/>
                      <a:pt x="800815" y="3791900"/>
                    </a:cubicBezTo>
                    <a:lnTo>
                      <a:pt x="800815" y="3747607"/>
                    </a:lnTo>
                    <a:cubicBezTo>
                      <a:pt x="800815" y="3692189"/>
                      <a:pt x="846740" y="3647264"/>
                      <a:pt x="903390" y="3647264"/>
                    </a:cubicBezTo>
                    <a:close/>
                    <a:moveTo>
                      <a:pt x="853310" y="3315698"/>
                    </a:moveTo>
                    <a:lnTo>
                      <a:pt x="2150572" y="3315698"/>
                    </a:lnTo>
                    <a:cubicBezTo>
                      <a:pt x="2207223" y="3315698"/>
                      <a:pt x="2253147" y="3360624"/>
                      <a:pt x="2253147" y="3416042"/>
                    </a:cubicBezTo>
                    <a:lnTo>
                      <a:pt x="2253147" y="3460336"/>
                    </a:lnTo>
                    <a:cubicBezTo>
                      <a:pt x="2253147" y="3515753"/>
                      <a:pt x="2207223" y="3560680"/>
                      <a:pt x="2150572" y="3560680"/>
                    </a:cubicBezTo>
                    <a:lnTo>
                      <a:pt x="853310" y="3560680"/>
                    </a:lnTo>
                    <a:cubicBezTo>
                      <a:pt x="796658" y="3560680"/>
                      <a:pt x="750733" y="3515753"/>
                      <a:pt x="750733" y="3460336"/>
                    </a:cubicBezTo>
                    <a:lnTo>
                      <a:pt x="750733" y="3416042"/>
                    </a:lnTo>
                    <a:cubicBezTo>
                      <a:pt x="750733" y="3360624"/>
                      <a:pt x="796658" y="3315698"/>
                      <a:pt x="853310" y="3315698"/>
                    </a:cubicBezTo>
                    <a:close/>
                    <a:moveTo>
                      <a:pt x="1386722" y="1558904"/>
                    </a:moveTo>
                    <a:cubicBezTo>
                      <a:pt x="1356097" y="1590701"/>
                      <a:pt x="1313897" y="1609721"/>
                      <a:pt x="1267488" y="1609721"/>
                    </a:cubicBezTo>
                    <a:cubicBezTo>
                      <a:pt x="1229461" y="1609721"/>
                      <a:pt x="1194258" y="1596950"/>
                      <a:pt x="1167563" y="1572653"/>
                    </a:cubicBezTo>
                    <a:lnTo>
                      <a:pt x="1400707" y="3012633"/>
                    </a:lnTo>
                    <a:lnTo>
                      <a:pt x="1492336" y="3011914"/>
                    </a:lnTo>
                    <a:lnTo>
                      <a:pt x="1492336" y="3011864"/>
                    </a:lnTo>
                    <a:lnTo>
                      <a:pt x="1495631" y="3011889"/>
                    </a:lnTo>
                    <a:lnTo>
                      <a:pt x="1498923" y="3011864"/>
                    </a:lnTo>
                    <a:lnTo>
                      <a:pt x="1498923" y="3011914"/>
                    </a:lnTo>
                    <a:lnTo>
                      <a:pt x="1589466" y="3012625"/>
                    </a:lnTo>
                    <a:lnTo>
                      <a:pt x="1819775" y="1590148"/>
                    </a:lnTo>
                    <a:cubicBezTo>
                      <a:pt x="1797467" y="1603167"/>
                      <a:pt x="1771670" y="1609721"/>
                      <a:pt x="1744424" y="1609721"/>
                    </a:cubicBezTo>
                    <a:cubicBezTo>
                      <a:pt x="1698015" y="1609721"/>
                      <a:pt x="1655815" y="1590701"/>
                      <a:pt x="1625191" y="1558904"/>
                    </a:cubicBezTo>
                    <a:cubicBezTo>
                      <a:pt x="1594564" y="1590701"/>
                      <a:pt x="1552364" y="1609721"/>
                      <a:pt x="1505957" y="1609721"/>
                    </a:cubicBezTo>
                    <a:cubicBezTo>
                      <a:pt x="1459548" y="1609721"/>
                      <a:pt x="1417348" y="1590701"/>
                      <a:pt x="1386722" y="1558904"/>
                    </a:cubicBezTo>
                    <a:close/>
                    <a:moveTo>
                      <a:pt x="1492336" y="296022"/>
                    </a:moveTo>
                    <a:cubicBezTo>
                      <a:pt x="819777" y="296795"/>
                      <a:pt x="274831" y="830410"/>
                      <a:pt x="274831" y="1488534"/>
                    </a:cubicBezTo>
                    <a:cubicBezTo>
                      <a:pt x="274831" y="1934058"/>
                      <a:pt x="599874" y="2373770"/>
                      <a:pt x="855798" y="2574654"/>
                    </a:cubicBezTo>
                    <a:cubicBezTo>
                      <a:pt x="972489" y="2706724"/>
                      <a:pt x="963238" y="2709431"/>
                      <a:pt x="1010657" y="2878465"/>
                    </a:cubicBezTo>
                    <a:cubicBezTo>
                      <a:pt x="1029549" y="2996988"/>
                      <a:pt x="991277" y="3008834"/>
                      <a:pt x="1099844" y="3014995"/>
                    </a:cubicBezTo>
                    <a:lnTo>
                      <a:pt x="1178890" y="3014374"/>
                    </a:lnTo>
                    <a:lnTo>
                      <a:pt x="912952" y="1371837"/>
                    </a:lnTo>
                    <a:cubicBezTo>
                      <a:pt x="903639" y="1314321"/>
                      <a:pt x="943753" y="1260311"/>
                      <a:pt x="1002548" y="1251201"/>
                    </a:cubicBezTo>
                    <a:lnTo>
                      <a:pt x="1006296" y="1250621"/>
                    </a:lnTo>
                    <a:cubicBezTo>
                      <a:pt x="1059733" y="1242341"/>
                      <a:pt x="1110210" y="1274002"/>
                      <a:pt x="1124040" y="1323612"/>
                    </a:cubicBezTo>
                    <a:cubicBezTo>
                      <a:pt x="1152654" y="1271953"/>
                      <a:pt x="1206429" y="1239026"/>
                      <a:pt x="1267488" y="1239026"/>
                    </a:cubicBezTo>
                    <a:cubicBezTo>
                      <a:pt x="1313897" y="1239026"/>
                      <a:pt x="1356097" y="1258048"/>
                      <a:pt x="1386722" y="1289845"/>
                    </a:cubicBezTo>
                    <a:cubicBezTo>
                      <a:pt x="1417348" y="1258048"/>
                      <a:pt x="1459548" y="1239026"/>
                      <a:pt x="1505957" y="1239026"/>
                    </a:cubicBezTo>
                    <a:cubicBezTo>
                      <a:pt x="1552364" y="1239026"/>
                      <a:pt x="1594564" y="1258048"/>
                      <a:pt x="1625191" y="1289845"/>
                    </a:cubicBezTo>
                    <a:cubicBezTo>
                      <a:pt x="1655815" y="1258048"/>
                      <a:pt x="1698015" y="1239026"/>
                      <a:pt x="1744424" y="1239026"/>
                    </a:cubicBezTo>
                    <a:cubicBezTo>
                      <a:pt x="1795987" y="1239026"/>
                      <a:pt x="1842359" y="1262509"/>
                      <a:pt x="1873330" y="1300835"/>
                    </a:cubicBezTo>
                    <a:cubicBezTo>
                      <a:pt x="1892646" y="1260564"/>
                      <a:pt x="1937643" y="1236578"/>
                      <a:pt x="1984961" y="1243910"/>
                    </a:cubicBezTo>
                    <a:lnTo>
                      <a:pt x="1988709" y="1244491"/>
                    </a:lnTo>
                    <a:cubicBezTo>
                      <a:pt x="2047506" y="1253600"/>
                      <a:pt x="2087618" y="1307610"/>
                      <a:pt x="2078307" y="1365125"/>
                    </a:cubicBezTo>
                    <a:lnTo>
                      <a:pt x="1811283" y="3014366"/>
                    </a:lnTo>
                    <a:lnTo>
                      <a:pt x="1891413" y="3014995"/>
                    </a:lnTo>
                    <a:cubicBezTo>
                      <a:pt x="1999980" y="3008834"/>
                      <a:pt x="1961709" y="2996988"/>
                      <a:pt x="1980600" y="2878465"/>
                    </a:cubicBezTo>
                    <a:cubicBezTo>
                      <a:pt x="2028019" y="2709431"/>
                      <a:pt x="2018769" y="2706724"/>
                      <a:pt x="2135459" y="2574654"/>
                    </a:cubicBezTo>
                    <a:cubicBezTo>
                      <a:pt x="2391383" y="2373770"/>
                      <a:pt x="2716427" y="1934058"/>
                      <a:pt x="2716427" y="1488534"/>
                    </a:cubicBezTo>
                    <a:cubicBezTo>
                      <a:pt x="2716427" y="830410"/>
                      <a:pt x="2171481" y="296795"/>
                      <a:pt x="1498923" y="296022"/>
                    </a:cubicBezTo>
                    <a:lnTo>
                      <a:pt x="1498923" y="296319"/>
                    </a:lnTo>
                    <a:lnTo>
                      <a:pt x="1495631" y="296070"/>
                    </a:lnTo>
                    <a:lnTo>
                      <a:pt x="1492336" y="296319"/>
                    </a:lnTo>
                    <a:close/>
                    <a:moveTo>
                      <a:pt x="1492826" y="0"/>
                    </a:moveTo>
                    <a:lnTo>
                      <a:pt x="1495631" y="211"/>
                    </a:lnTo>
                    <a:lnTo>
                      <a:pt x="1498432" y="0"/>
                    </a:lnTo>
                    <a:cubicBezTo>
                      <a:pt x="2322897" y="0"/>
                      <a:pt x="2991257" y="653819"/>
                      <a:pt x="2991257" y="1460348"/>
                    </a:cubicBezTo>
                    <a:cubicBezTo>
                      <a:pt x="2991257" y="2006129"/>
                      <a:pt x="2592903" y="2544781"/>
                      <a:pt x="2279478" y="2790647"/>
                    </a:cubicBezTo>
                    <a:cubicBezTo>
                      <a:pt x="2186103" y="2895884"/>
                      <a:pt x="2227311" y="2951181"/>
                      <a:pt x="2207246" y="3088369"/>
                    </a:cubicBezTo>
                    <a:cubicBezTo>
                      <a:pt x="2155081" y="3194275"/>
                      <a:pt x="2108422" y="3228140"/>
                      <a:pt x="2016213" y="3228140"/>
                    </a:cubicBezTo>
                    <a:lnTo>
                      <a:pt x="1495631" y="3226317"/>
                    </a:lnTo>
                    <a:lnTo>
                      <a:pt x="975044" y="3228140"/>
                    </a:lnTo>
                    <a:cubicBezTo>
                      <a:pt x="882838" y="3228140"/>
                      <a:pt x="836177" y="3194275"/>
                      <a:pt x="784011" y="3088369"/>
                    </a:cubicBezTo>
                    <a:cubicBezTo>
                      <a:pt x="763946" y="2951181"/>
                      <a:pt x="805155" y="2895884"/>
                      <a:pt x="711780" y="2790647"/>
                    </a:cubicBezTo>
                    <a:cubicBezTo>
                      <a:pt x="398354" y="2544781"/>
                      <a:pt x="0" y="2006129"/>
                      <a:pt x="0" y="1460348"/>
                    </a:cubicBezTo>
                    <a:cubicBezTo>
                      <a:pt x="0" y="653819"/>
                      <a:pt x="668362" y="0"/>
                      <a:pt x="149282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12" name="Group 112">
            <a:extLst>
              <a:ext uri="{FF2B5EF4-FFF2-40B4-BE49-F238E27FC236}">
                <a16:creationId xmlns:a16="http://schemas.microsoft.com/office/drawing/2014/main" id="{3D0A7498-AF33-4925-AA6E-6365133CFBE6}"/>
              </a:ext>
            </a:extLst>
          </p:cNvPr>
          <p:cNvGrpSpPr/>
          <p:nvPr userDrawn="1"/>
        </p:nvGrpSpPr>
        <p:grpSpPr>
          <a:xfrm>
            <a:off x="7643712" y="3310128"/>
            <a:ext cx="3223918" cy="3055127"/>
            <a:chOff x="-116760" y="950876"/>
            <a:chExt cx="6261875" cy="5934029"/>
          </a:xfrm>
        </p:grpSpPr>
        <p:grpSp>
          <p:nvGrpSpPr>
            <p:cNvPr id="113" name="Group 113">
              <a:extLst>
                <a:ext uri="{FF2B5EF4-FFF2-40B4-BE49-F238E27FC236}">
                  <a16:creationId xmlns:a16="http://schemas.microsoft.com/office/drawing/2014/main" id="{1B8D4E28-A697-47C0-ABE6-6260A0BD6DC0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27" name="Rounded Rectangle 41">
                <a:extLst>
                  <a:ext uri="{FF2B5EF4-FFF2-40B4-BE49-F238E27FC236}">
                    <a16:creationId xmlns:a16="http://schemas.microsoft.com/office/drawing/2014/main" id="{195F4C09-B094-4AAA-977F-A5EB0A0CE889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8" name="Rounded Rectangle 62">
                <a:extLst>
                  <a:ext uri="{FF2B5EF4-FFF2-40B4-BE49-F238E27FC236}">
                    <a16:creationId xmlns:a16="http://schemas.microsoft.com/office/drawing/2014/main" id="{C4FB5FA8-F93B-4AEF-881D-BE0EB09575C8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9" name="Rounded Rectangle 63">
                <a:extLst>
                  <a:ext uri="{FF2B5EF4-FFF2-40B4-BE49-F238E27FC236}">
                    <a16:creationId xmlns:a16="http://schemas.microsoft.com/office/drawing/2014/main" id="{AD7DD5C3-7D45-4C7A-B4B4-4F4BFDFFE05E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Rounded Rectangle 64">
                <a:extLst>
                  <a:ext uri="{FF2B5EF4-FFF2-40B4-BE49-F238E27FC236}">
                    <a16:creationId xmlns:a16="http://schemas.microsoft.com/office/drawing/2014/main" id="{505D9EA4-74FE-4879-857D-634DAB6B83FB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Rounded Rectangle 65">
                <a:extLst>
                  <a:ext uri="{FF2B5EF4-FFF2-40B4-BE49-F238E27FC236}">
                    <a16:creationId xmlns:a16="http://schemas.microsoft.com/office/drawing/2014/main" id="{C686235D-5F44-4F74-AAF2-B4B4E56E3477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Rounded Rectangle 66">
                <a:extLst>
                  <a:ext uri="{FF2B5EF4-FFF2-40B4-BE49-F238E27FC236}">
                    <a16:creationId xmlns:a16="http://schemas.microsoft.com/office/drawing/2014/main" id="{7314C52A-B61A-4585-8F1F-AFF363D3B350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Rounded Rectangle 67">
                <a:extLst>
                  <a:ext uri="{FF2B5EF4-FFF2-40B4-BE49-F238E27FC236}">
                    <a16:creationId xmlns:a16="http://schemas.microsoft.com/office/drawing/2014/main" id="{9B0660F4-F6C3-4E1C-A8A8-3FD2B2344CDA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Rounded Rectangle 68">
                <a:extLst>
                  <a:ext uri="{FF2B5EF4-FFF2-40B4-BE49-F238E27FC236}">
                    <a16:creationId xmlns:a16="http://schemas.microsoft.com/office/drawing/2014/main" id="{8EA90598-BAC1-4A88-8187-B8080D896A93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Rounded Rectangle 69">
                <a:extLst>
                  <a:ext uri="{FF2B5EF4-FFF2-40B4-BE49-F238E27FC236}">
                    <a16:creationId xmlns:a16="http://schemas.microsoft.com/office/drawing/2014/main" id="{3E2B7E8F-B72B-4336-8B44-3238483D049C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Oval 39">
                <a:extLst>
                  <a:ext uri="{FF2B5EF4-FFF2-40B4-BE49-F238E27FC236}">
                    <a16:creationId xmlns:a16="http://schemas.microsoft.com/office/drawing/2014/main" id="{90D714D1-A364-46DA-81ED-5C55D22D1C76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Oval 39">
                <a:extLst>
                  <a:ext uri="{FF2B5EF4-FFF2-40B4-BE49-F238E27FC236}">
                    <a16:creationId xmlns:a16="http://schemas.microsoft.com/office/drawing/2014/main" id="{E8B7BAEB-683F-4CBE-84A9-564348A68B0C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4" name="Group 114">
              <a:extLst>
                <a:ext uri="{FF2B5EF4-FFF2-40B4-BE49-F238E27FC236}">
                  <a16:creationId xmlns:a16="http://schemas.microsoft.com/office/drawing/2014/main" id="{6123DAD2-F956-4A46-99FF-5A88C82017DC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15" name="Rounded Rectangle 16">
                <a:extLst>
                  <a:ext uri="{FF2B5EF4-FFF2-40B4-BE49-F238E27FC236}">
                    <a16:creationId xmlns:a16="http://schemas.microsoft.com/office/drawing/2014/main" id="{67046428-14C4-4BF0-801D-09BFA8628720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Rounded Rectangle 17">
                <a:extLst>
                  <a:ext uri="{FF2B5EF4-FFF2-40B4-BE49-F238E27FC236}">
                    <a16:creationId xmlns:a16="http://schemas.microsoft.com/office/drawing/2014/main" id="{A0EE6222-B5EB-4780-88CD-FB4FBF308D73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Rounded Rectangle 18">
                <a:extLst>
                  <a:ext uri="{FF2B5EF4-FFF2-40B4-BE49-F238E27FC236}">
                    <a16:creationId xmlns:a16="http://schemas.microsoft.com/office/drawing/2014/main" id="{B4359223-AB9C-489B-82DB-22A8ED629971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Rounded Rectangle 19">
                <a:extLst>
                  <a:ext uri="{FF2B5EF4-FFF2-40B4-BE49-F238E27FC236}">
                    <a16:creationId xmlns:a16="http://schemas.microsoft.com/office/drawing/2014/main" id="{D64373E3-1902-4174-B627-03BF937964D8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Rounded Rectangle 20">
                <a:extLst>
                  <a:ext uri="{FF2B5EF4-FFF2-40B4-BE49-F238E27FC236}">
                    <a16:creationId xmlns:a16="http://schemas.microsoft.com/office/drawing/2014/main" id="{9271BABB-E743-4F92-ADA8-C1012FF1F10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Rounded Rectangle 21">
                <a:extLst>
                  <a:ext uri="{FF2B5EF4-FFF2-40B4-BE49-F238E27FC236}">
                    <a16:creationId xmlns:a16="http://schemas.microsoft.com/office/drawing/2014/main" id="{9C8BF5E8-2C6B-44C9-985F-5954B52D2C8A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Rounded Rectangle 22">
                <a:extLst>
                  <a:ext uri="{FF2B5EF4-FFF2-40B4-BE49-F238E27FC236}">
                    <a16:creationId xmlns:a16="http://schemas.microsoft.com/office/drawing/2014/main" id="{D744DE82-5170-4BFB-B7CA-56A3C119E013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Rounded Rectangle 23">
                <a:extLst>
                  <a:ext uri="{FF2B5EF4-FFF2-40B4-BE49-F238E27FC236}">
                    <a16:creationId xmlns:a16="http://schemas.microsoft.com/office/drawing/2014/main" id="{98F18025-375A-4298-A5D3-736587126480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Rounded Rectangle 24">
                <a:extLst>
                  <a:ext uri="{FF2B5EF4-FFF2-40B4-BE49-F238E27FC236}">
                    <a16:creationId xmlns:a16="http://schemas.microsoft.com/office/drawing/2014/main" id="{FF72808D-79EC-41A5-8A1A-2193D3DA576D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Oval 39">
                <a:extLst>
                  <a:ext uri="{FF2B5EF4-FFF2-40B4-BE49-F238E27FC236}">
                    <a16:creationId xmlns:a16="http://schemas.microsoft.com/office/drawing/2014/main" id="{61653BB4-8D13-4DF1-9CC8-A88307E0CD3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5" name="Oval 39">
                <a:extLst>
                  <a:ext uri="{FF2B5EF4-FFF2-40B4-BE49-F238E27FC236}">
                    <a16:creationId xmlns:a16="http://schemas.microsoft.com/office/drawing/2014/main" id="{E119FDFC-3C45-40E2-AF8C-D14046FB47AE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6" name="Rounded Rectangle 21">
                <a:extLst>
                  <a:ext uri="{FF2B5EF4-FFF2-40B4-BE49-F238E27FC236}">
                    <a16:creationId xmlns:a16="http://schemas.microsoft.com/office/drawing/2014/main" id="{66E400E3-2643-42AA-9178-BC7FD61DC42C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38" name="Freeform: Shape 138">
            <a:extLst>
              <a:ext uri="{FF2B5EF4-FFF2-40B4-BE49-F238E27FC236}">
                <a16:creationId xmlns:a16="http://schemas.microsoft.com/office/drawing/2014/main" id="{296BB05B-D410-4793-8DF4-158BE2B6B40D}"/>
              </a:ext>
            </a:extLst>
          </p:cNvPr>
          <p:cNvSpPr/>
          <p:nvPr userDrawn="1"/>
        </p:nvSpPr>
        <p:spPr>
          <a:xfrm rot="355510">
            <a:off x="10018975" y="5092401"/>
            <a:ext cx="1129890" cy="1149968"/>
          </a:xfrm>
          <a:custGeom>
            <a:avLst/>
            <a:gdLst>
              <a:gd name="connsiteX0" fmla="*/ 859940 w 1882134"/>
              <a:gd name="connsiteY0" fmla="*/ 932267 h 1915580"/>
              <a:gd name="connsiteX1" fmla="*/ 747989 w 1882134"/>
              <a:gd name="connsiteY1" fmla="*/ 997319 h 1915580"/>
              <a:gd name="connsiteX2" fmla="*/ 636844 w 1882134"/>
              <a:gd name="connsiteY2" fmla="*/ 1061903 h 1915580"/>
              <a:gd name="connsiteX3" fmla="*/ 638527 w 1882134"/>
              <a:gd name="connsiteY3" fmla="*/ 1070293 h 1915580"/>
              <a:gd name="connsiteX4" fmla="*/ 565410 w 1882134"/>
              <a:gd name="connsiteY4" fmla="*/ 1179755 h 1915580"/>
              <a:gd name="connsiteX5" fmla="*/ 562511 w 1882134"/>
              <a:gd name="connsiteY5" fmla="*/ 1180336 h 1915580"/>
              <a:gd name="connsiteX6" fmla="*/ 562511 w 1882134"/>
              <a:gd name="connsiteY6" fmla="*/ 1439244 h 1915580"/>
              <a:gd name="connsiteX7" fmla="*/ 572773 w 1882134"/>
              <a:gd name="connsiteY7" fmla="*/ 1441246 h 1915580"/>
              <a:gd name="connsiteX8" fmla="*/ 644608 w 1882134"/>
              <a:gd name="connsiteY8" fmla="*/ 1550707 h 1915580"/>
              <a:gd name="connsiteX9" fmla="*/ 640375 w 1882134"/>
              <a:gd name="connsiteY9" fmla="*/ 1571429 h 1915580"/>
              <a:gd name="connsiteX10" fmla="*/ 865510 w 1882134"/>
              <a:gd name="connsiteY10" fmla="*/ 1701672 h 1915580"/>
              <a:gd name="connsiteX11" fmla="*/ 886716 w 1882134"/>
              <a:gd name="connsiteY11" fmla="*/ 1687534 h 1915580"/>
              <a:gd name="connsiteX12" fmla="*/ 933465 w 1882134"/>
              <a:gd name="connsiteY12" fmla="*/ 1678413 h 1915580"/>
              <a:gd name="connsiteX13" fmla="*/ 980215 w 1882134"/>
              <a:gd name="connsiteY13" fmla="*/ 1687962 h 1915580"/>
              <a:gd name="connsiteX14" fmla="*/ 997982 w 1882134"/>
              <a:gd name="connsiteY14" fmla="*/ 1700143 h 1915580"/>
              <a:gd name="connsiteX15" fmla="*/ 1212258 w 1882134"/>
              <a:gd name="connsiteY15" fmla="*/ 1576182 h 1915580"/>
              <a:gd name="connsiteX16" fmla="*/ 1210160 w 1882134"/>
              <a:gd name="connsiteY16" fmla="*/ 1565911 h 1915580"/>
              <a:gd name="connsiteX17" fmla="*/ 1283277 w 1882134"/>
              <a:gd name="connsiteY17" fmla="*/ 1456450 h 1915580"/>
              <a:gd name="connsiteX18" fmla="*/ 1298338 w 1882134"/>
              <a:gd name="connsiteY18" fmla="*/ 1453428 h 1915580"/>
              <a:gd name="connsiteX19" fmla="*/ 1298338 w 1882134"/>
              <a:gd name="connsiteY19" fmla="*/ 1189696 h 1915580"/>
              <a:gd name="connsiteX20" fmla="*/ 1292399 w 1882134"/>
              <a:gd name="connsiteY20" fmla="*/ 1188448 h 1915580"/>
              <a:gd name="connsiteX21" fmla="*/ 1219282 w 1882134"/>
              <a:gd name="connsiteY21" fmla="*/ 1079414 h 1915580"/>
              <a:gd name="connsiteX22" fmla="*/ 1223749 w 1882134"/>
              <a:gd name="connsiteY22" fmla="*/ 1057548 h 1915580"/>
              <a:gd name="connsiteX23" fmla="*/ 997965 w 1882134"/>
              <a:gd name="connsiteY23" fmla="*/ 926929 h 1915580"/>
              <a:gd name="connsiteX24" fmla="*/ 994296 w 1882134"/>
              <a:gd name="connsiteY24" fmla="*/ 929366 h 1915580"/>
              <a:gd name="connsiteX25" fmla="*/ 988000 w 1882134"/>
              <a:gd name="connsiteY25" fmla="*/ 935188 h 1915580"/>
              <a:gd name="connsiteX26" fmla="*/ 978749 w 1882134"/>
              <a:gd name="connsiteY26" fmla="*/ 939691 h 1915580"/>
              <a:gd name="connsiteX27" fmla="*/ 969810 w 1882134"/>
              <a:gd name="connsiteY27" fmla="*/ 945628 h 1915580"/>
              <a:gd name="connsiteX28" fmla="*/ 964268 w 1882134"/>
              <a:gd name="connsiteY28" fmla="*/ 946740 h 1915580"/>
              <a:gd name="connsiteX29" fmla="*/ 958437 w 1882134"/>
              <a:gd name="connsiteY29" fmla="*/ 949579 h 1915580"/>
              <a:gd name="connsiteX30" fmla="*/ 924343 w 1882134"/>
              <a:gd name="connsiteY30" fmla="*/ 954750 h 1915580"/>
              <a:gd name="connsiteX31" fmla="*/ 924343 w 1882134"/>
              <a:gd name="connsiteY31" fmla="*/ 954750 h 1915580"/>
              <a:gd name="connsiteX32" fmla="*/ 923835 w 1882134"/>
              <a:gd name="connsiteY32" fmla="*/ 954643 h 1915580"/>
              <a:gd name="connsiteX33" fmla="*/ 881110 w 1882134"/>
              <a:gd name="connsiteY33" fmla="*/ 945723 h 1915580"/>
              <a:gd name="connsiteX34" fmla="*/ 880997 w 1882134"/>
              <a:gd name="connsiteY34" fmla="*/ 945646 h 1915580"/>
              <a:gd name="connsiteX35" fmla="*/ 878876 w 1882134"/>
              <a:gd name="connsiteY35" fmla="*/ 945200 h 1915580"/>
              <a:gd name="connsiteX36" fmla="*/ 1285908 w 1882134"/>
              <a:gd name="connsiteY36" fmla="*/ 209454 h 1915580"/>
              <a:gd name="connsiteX37" fmla="*/ 1039711 w 1882134"/>
              <a:gd name="connsiteY37" fmla="*/ 351883 h 1915580"/>
              <a:gd name="connsiteX38" fmla="*/ 1042927 w 1882134"/>
              <a:gd name="connsiteY38" fmla="*/ 367913 h 1915580"/>
              <a:gd name="connsiteX39" fmla="*/ 1007580 w 1882134"/>
              <a:gd name="connsiteY39" fmla="*/ 452291 h 1915580"/>
              <a:gd name="connsiteX40" fmla="*/ 972994 w 1882134"/>
              <a:gd name="connsiteY40" fmla="*/ 475261 h 1915580"/>
              <a:gd name="connsiteX41" fmla="*/ 972994 w 1882134"/>
              <a:gd name="connsiteY41" fmla="*/ 608121 h 1915580"/>
              <a:gd name="connsiteX42" fmla="*/ 972994 w 1882134"/>
              <a:gd name="connsiteY42" fmla="*/ 728436 h 1915580"/>
              <a:gd name="connsiteX43" fmla="*/ 1008720 w 1882134"/>
              <a:gd name="connsiteY43" fmla="*/ 752929 h 1915580"/>
              <a:gd name="connsiteX44" fmla="*/ 1042927 w 1882134"/>
              <a:gd name="connsiteY44" fmla="*/ 836166 h 1915580"/>
              <a:gd name="connsiteX45" fmla="*/ 1038547 w 1882134"/>
              <a:gd name="connsiteY45" fmla="*/ 857606 h 1915580"/>
              <a:gd name="connsiteX46" fmla="*/ 1264627 w 1882134"/>
              <a:gd name="connsiteY46" fmla="*/ 988396 h 1915580"/>
              <a:gd name="connsiteX47" fmla="*/ 1292399 w 1882134"/>
              <a:gd name="connsiteY47" fmla="*/ 969952 h 1915580"/>
              <a:gd name="connsiteX48" fmla="*/ 1337865 w 1882134"/>
              <a:gd name="connsiteY48" fmla="*/ 960830 h 1915580"/>
              <a:gd name="connsiteX49" fmla="*/ 1384615 w 1882134"/>
              <a:gd name="connsiteY49" fmla="*/ 970380 h 1915580"/>
              <a:gd name="connsiteX50" fmla="*/ 1410990 w 1882134"/>
              <a:gd name="connsiteY50" fmla="*/ 988463 h 1915580"/>
              <a:gd name="connsiteX51" fmla="*/ 1650068 w 1882134"/>
              <a:gd name="connsiteY51" fmla="*/ 850153 h 1915580"/>
              <a:gd name="connsiteX52" fmla="*/ 1644966 w 1882134"/>
              <a:gd name="connsiteY52" fmla="*/ 824004 h 1915580"/>
              <a:gd name="connsiteX53" fmla="*/ 1680313 w 1882134"/>
              <a:gd name="connsiteY53" fmla="*/ 739627 h 1915580"/>
              <a:gd name="connsiteX54" fmla="*/ 1705780 w 1882134"/>
              <a:gd name="connsiteY54" fmla="*/ 722714 h 1915580"/>
              <a:gd name="connsiteX55" fmla="*/ 1705779 w 1882134"/>
              <a:gd name="connsiteY55" fmla="*/ 484271 h 1915580"/>
              <a:gd name="connsiteX56" fmla="*/ 1701598 w 1882134"/>
              <a:gd name="connsiteY56" fmla="*/ 483455 h 1915580"/>
              <a:gd name="connsiteX57" fmla="*/ 1629764 w 1882134"/>
              <a:gd name="connsiteY57" fmla="*/ 373993 h 1915580"/>
              <a:gd name="connsiteX58" fmla="*/ 1634464 w 1882134"/>
              <a:gd name="connsiteY58" fmla="*/ 350982 h 1915580"/>
              <a:gd name="connsiteX59" fmla="*/ 1412691 w 1882134"/>
              <a:gd name="connsiteY59" fmla="*/ 222683 h 1915580"/>
              <a:gd name="connsiteX60" fmla="*/ 1404617 w 1882134"/>
              <a:gd name="connsiteY60" fmla="*/ 228046 h 1915580"/>
              <a:gd name="connsiteX61" fmla="*/ 1359150 w 1882134"/>
              <a:gd name="connsiteY61" fmla="*/ 237167 h 1915580"/>
              <a:gd name="connsiteX62" fmla="*/ 1312401 w 1882134"/>
              <a:gd name="connsiteY62" fmla="*/ 227618 h 1915580"/>
              <a:gd name="connsiteX63" fmla="*/ 441920 w 1882134"/>
              <a:gd name="connsiteY63" fmla="*/ 226293 h 1915580"/>
              <a:gd name="connsiteX64" fmla="*/ 231909 w 1882134"/>
              <a:gd name="connsiteY64" fmla="*/ 347787 h 1915580"/>
              <a:gd name="connsiteX65" fmla="*/ 237167 w 1882134"/>
              <a:gd name="connsiteY65" fmla="*/ 373994 h 1915580"/>
              <a:gd name="connsiteX66" fmla="*/ 164050 w 1882134"/>
              <a:gd name="connsiteY66" fmla="*/ 483456 h 1915580"/>
              <a:gd name="connsiteX67" fmla="*/ 155071 w 1882134"/>
              <a:gd name="connsiteY67" fmla="*/ 485258 h 1915580"/>
              <a:gd name="connsiteX68" fmla="*/ 155071 w 1882134"/>
              <a:gd name="connsiteY68" fmla="*/ 740239 h 1915580"/>
              <a:gd name="connsiteX69" fmla="*/ 165333 w 1882134"/>
              <a:gd name="connsiteY69" fmla="*/ 742335 h 1915580"/>
              <a:gd name="connsiteX70" fmla="*/ 237167 w 1882134"/>
              <a:gd name="connsiteY70" fmla="*/ 851369 h 1915580"/>
              <a:gd name="connsiteX71" fmla="*/ 234601 w 1882134"/>
              <a:gd name="connsiteY71" fmla="*/ 863932 h 1915580"/>
              <a:gd name="connsiteX72" fmla="*/ 440781 w 1882134"/>
              <a:gd name="connsiteY72" fmla="*/ 983210 h 1915580"/>
              <a:gd name="connsiteX73" fmla="*/ 474477 w 1882134"/>
              <a:gd name="connsiteY73" fmla="*/ 960831 h 1915580"/>
              <a:gd name="connsiteX74" fmla="*/ 519943 w 1882134"/>
              <a:gd name="connsiteY74" fmla="*/ 951709 h 1915580"/>
              <a:gd name="connsiteX75" fmla="*/ 566693 w 1882134"/>
              <a:gd name="connsiteY75" fmla="*/ 961258 h 1915580"/>
              <a:gd name="connsiteX76" fmla="*/ 601190 w 1882134"/>
              <a:gd name="connsiteY76" fmla="*/ 984910 h 1915580"/>
              <a:gd name="connsiteX77" fmla="*/ 705420 w 1882134"/>
              <a:gd name="connsiteY77" fmla="*/ 924344 h 1915580"/>
              <a:gd name="connsiteX78" fmla="*/ 785942 w 1882134"/>
              <a:gd name="connsiteY78" fmla="*/ 878642 h 1915580"/>
              <a:gd name="connsiteX79" fmla="*/ 811567 w 1882134"/>
              <a:gd name="connsiteY79" fmla="*/ 863817 h 1915580"/>
              <a:gd name="connsiteX80" fmla="*/ 805759 w 1882134"/>
              <a:gd name="connsiteY80" fmla="*/ 836166 h 1915580"/>
              <a:gd name="connsiteX81" fmla="*/ 878876 w 1882134"/>
              <a:gd name="connsiteY81" fmla="*/ 726704 h 1915580"/>
              <a:gd name="connsiteX82" fmla="*/ 887857 w 1882134"/>
              <a:gd name="connsiteY82" fmla="*/ 724902 h 1915580"/>
              <a:gd name="connsiteX83" fmla="*/ 887857 w 1882134"/>
              <a:gd name="connsiteY83" fmla="*/ 602041 h 1915580"/>
              <a:gd name="connsiteX84" fmla="*/ 887857 w 1882134"/>
              <a:gd name="connsiteY84" fmla="*/ 479177 h 1915580"/>
              <a:gd name="connsiteX85" fmla="*/ 878877 w 1882134"/>
              <a:gd name="connsiteY85" fmla="*/ 477375 h 1915580"/>
              <a:gd name="connsiteX86" fmla="*/ 805760 w 1882134"/>
              <a:gd name="connsiteY86" fmla="*/ 367913 h 1915580"/>
              <a:gd name="connsiteX87" fmla="*/ 810313 w 1882134"/>
              <a:gd name="connsiteY87" fmla="*/ 345620 h 1915580"/>
              <a:gd name="connsiteX88" fmla="*/ 607514 w 1882134"/>
              <a:gd name="connsiteY88" fmla="*/ 228297 h 1915580"/>
              <a:gd name="connsiteX89" fmla="*/ 572440 w 1882134"/>
              <a:gd name="connsiteY89" fmla="*/ 252065 h 1915580"/>
              <a:gd name="connsiteX90" fmla="*/ 526305 w 1882134"/>
              <a:gd name="connsiteY90" fmla="*/ 261493 h 1915580"/>
              <a:gd name="connsiteX91" fmla="*/ 442371 w 1882134"/>
              <a:gd name="connsiteY91" fmla="*/ 226958 h 1915580"/>
              <a:gd name="connsiteX92" fmla="*/ 525745 w 1882134"/>
              <a:gd name="connsiteY92" fmla="*/ 24326 h 1915580"/>
              <a:gd name="connsiteX93" fmla="*/ 644609 w 1882134"/>
              <a:gd name="connsiteY93" fmla="*/ 142629 h 1915580"/>
              <a:gd name="connsiteX94" fmla="*/ 641709 w 1882134"/>
              <a:gd name="connsiteY94" fmla="*/ 157167 h 1915580"/>
              <a:gd name="connsiteX95" fmla="*/ 747989 w 1882134"/>
              <a:gd name="connsiteY95" fmla="*/ 218924 h 1915580"/>
              <a:gd name="connsiteX96" fmla="*/ 849541 w 1882134"/>
              <a:gd name="connsiteY96" fmla="*/ 277934 h 1915580"/>
              <a:gd name="connsiteX97" fmla="*/ 878877 w 1882134"/>
              <a:gd name="connsiteY97" fmla="*/ 258452 h 1915580"/>
              <a:gd name="connsiteX98" fmla="*/ 924343 w 1882134"/>
              <a:gd name="connsiteY98" fmla="*/ 249330 h 1915580"/>
              <a:gd name="connsiteX99" fmla="*/ 971093 w 1882134"/>
              <a:gd name="connsiteY99" fmla="*/ 258879 h 1915580"/>
              <a:gd name="connsiteX100" fmla="*/ 999784 w 1882134"/>
              <a:gd name="connsiteY100" fmla="*/ 278550 h 1915580"/>
              <a:gd name="connsiteX101" fmla="*/ 1112862 w 1882134"/>
              <a:gd name="connsiteY101" fmla="*/ 212843 h 1915580"/>
              <a:gd name="connsiteX102" fmla="*/ 1244810 w 1882134"/>
              <a:gd name="connsiteY102" fmla="*/ 139736 h 1915580"/>
              <a:gd name="connsiteX103" fmla="*/ 1240567 w 1882134"/>
              <a:gd name="connsiteY103" fmla="*/ 118583 h 1915580"/>
              <a:gd name="connsiteX104" fmla="*/ 1359150 w 1882134"/>
              <a:gd name="connsiteY104" fmla="*/ 0 h 1915580"/>
              <a:gd name="connsiteX105" fmla="*/ 1477734 w 1882134"/>
              <a:gd name="connsiteY105" fmla="*/ 118583 h 1915580"/>
              <a:gd name="connsiteX106" fmla="*/ 1468446 w 1882134"/>
              <a:gd name="connsiteY106" fmla="*/ 164056 h 1915580"/>
              <a:gd name="connsiteX107" fmla="*/ 1562871 w 1882134"/>
              <a:gd name="connsiteY107" fmla="*/ 218924 h 1915580"/>
              <a:gd name="connsiteX108" fmla="*/ 1674171 w 1882134"/>
              <a:gd name="connsiteY108" fmla="*/ 283599 h 1915580"/>
              <a:gd name="connsiteX109" fmla="*/ 1702880 w 1882134"/>
              <a:gd name="connsiteY109" fmla="*/ 264532 h 1915580"/>
              <a:gd name="connsiteX110" fmla="*/ 1748347 w 1882134"/>
              <a:gd name="connsiteY110" fmla="*/ 255410 h 1915580"/>
              <a:gd name="connsiteX111" fmla="*/ 1866931 w 1882134"/>
              <a:gd name="connsiteY111" fmla="*/ 373993 h 1915580"/>
              <a:gd name="connsiteX112" fmla="*/ 1793814 w 1882134"/>
              <a:gd name="connsiteY112" fmla="*/ 483456 h 1915580"/>
              <a:gd name="connsiteX113" fmla="*/ 1787876 w 1882134"/>
              <a:gd name="connsiteY113" fmla="*/ 484647 h 1915580"/>
              <a:gd name="connsiteX114" fmla="*/ 1787876 w 1882134"/>
              <a:gd name="connsiteY114" fmla="*/ 608121 h 1915580"/>
              <a:gd name="connsiteX115" fmla="*/ 1787876 w 1882134"/>
              <a:gd name="connsiteY115" fmla="*/ 710390 h 1915580"/>
              <a:gd name="connsiteX116" fmla="*/ 1810299 w 1882134"/>
              <a:gd name="connsiteY116" fmla="*/ 714970 h 1915580"/>
              <a:gd name="connsiteX117" fmla="*/ 1882134 w 1882134"/>
              <a:gd name="connsiteY117" fmla="*/ 824004 h 1915580"/>
              <a:gd name="connsiteX118" fmla="*/ 1763550 w 1882134"/>
              <a:gd name="connsiteY118" fmla="*/ 942588 h 1915580"/>
              <a:gd name="connsiteX119" fmla="*/ 1716800 w 1882134"/>
              <a:gd name="connsiteY119" fmla="*/ 933466 h 1915580"/>
              <a:gd name="connsiteX120" fmla="*/ 1696290 w 1882134"/>
              <a:gd name="connsiteY120" fmla="*/ 919792 h 1915580"/>
              <a:gd name="connsiteX121" fmla="*/ 1562871 w 1882134"/>
              <a:gd name="connsiteY121" fmla="*/ 997319 h 1915580"/>
              <a:gd name="connsiteX122" fmla="*/ 1452273 w 1882134"/>
              <a:gd name="connsiteY122" fmla="*/ 1058596 h 1915580"/>
              <a:gd name="connsiteX123" fmla="*/ 1456449 w 1882134"/>
              <a:gd name="connsiteY123" fmla="*/ 1079414 h 1915580"/>
              <a:gd name="connsiteX124" fmla="*/ 1383332 w 1882134"/>
              <a:gd name="connsiteY124" fmla="*/ 1188876 h 1915580"/>
              <a:gd name="connsiteX125" fmla="*/ 1380434 w 1882134"/>
              <a:gd name="connsiteY125" fmla="*/ 1189457 h 1915580"/>
              <a:gd name="connsiteX126" fmla="*/ 1380434 w 1882134"/>
              <a:gd name="connsiteY126" fmla="*/ 1316581 h 1915580"/>
              <a:gd name="connsiteX127" fmla="*/ 1380434 w 1882134"/>
              <a:gd name="connsiteY127" fmla="*/ 1459744 h 1915580"/>
              <a:gd name="connsiteX128" fmla="*/ 1413121 w 1882134"/>
              <a:gd name="connsiteY128" fmla="*/ 1481535 h 1915580"/>
              <a:gd name="connsiteX129" fmla="*/ 1447328 w 1882134"/>
              <a:gd name="connsiteY129" fmla="*/ 1565911 h 1915580"/>
              <a:gd name="connsiteX130" fmla="*/ 1328743 w 1882134"/>
              <a:gd name="connsiteY130" fmla="*/ 1684495 h 1915580"/>
              <a:gd name="connsiteX131" fmla="*/ 1283277 w 1882134"/>
              <a:gd name="connsiteY131" fmla="*/ 1675374 h 1915580"/>
              <a:gd name="connsiteX132" fmla="*/ 1245755 w 1882134"/>
              <a:gd name="connsiteY132" fmla="*/ 1650453 h 1915580"/>
              <a:gd name="connsiteX133" fmla="*/ 1152389 w 1882134"/>
              <a:gd name="connsiteY133" fmla="*/ 1702738 h 1915580"/>
              <a:gd name="connsiteX134" fmla="*/ 1045590 w 1882134"/>
              <a:gd name="connsiteY134" fmla="*/ 1764797 h 1915580"/>
              <a:gd name="connsiteX135" fmla="*/ 1052050 w 1882134"/>
              <a:gd name="connsiteY135" fmla="*/ 1796996 h 1915580"/>
              <a:gd name="connsiteX136" fmla="*/ 933465 w 1882134"/>
              <a:gd name="connsiteY136" fmla="*/ 1915580 h 1915580"/>
              <a:gd name="connsiteX137" fmla="*/ 814882 w 1882134"/>
              <a:gd name="connsiteY137" fmla="*/ 1796996 h 1915580"/>
              <a:gd name="connsiteX138" fmla="*/ 820094 w 1882134"/>
              <a:gd name="connsiteY138" fmla="*/ 1770286 h 1915580"/>
              <a:gd name="connsiteX139" fmla="*/ 705420 w 1882134"/>
              <a:gd name="connsiteY139" fmla="*/ 1702738 h 1915580"/>
              <a:gd name="connsiteX140" fmla="*/ 599803 w 1882134"/>
              <a:gd name="connsiteY140" fmla="*/ 1641366 h 1915580"/>
              <a:gd name="connsiteX141" fmla="*/ 571490 w 1882134"/>
              <a:gd name="connsiteY141" fmla="*/ 1660170 h 1915580"/>
              <a:gd name="connsiteX142" fmla="*/ 526023 w 1882134"/>
              <a:gd name="connsiteY142" fmla="*/ 1669292 h 1915580"/>
              <a:gd name="connsiteX143" fmla="*/ 407440 w 1882134"/>
              <a:gd name="connsiteY143" fmla="*/ 1550707 h 1915580"/>
              <a:gd name="connsiteX144" fmla="*/ 442787 w 1882134"/>
              <a:gd name="connsiteY144" fmla="*/ 1466331 h 1915580"/>
              <a:gd name="connsiteX145" fmla="*/ 480415 w 1882134"/>
              <a:gd name="connsiteY145" fmla="*/ 1441340 h 1915580"/>
              <a:gd name="connsiteX146" fmla="*/ 480415 w 1882134"/>
              <a:gd name="connsiteY146" fmla="*/ 1313541 h 1915580"/>
              <a:gd name="connsiteX147" fmla="*/ 480415 w 1882134"/>
              <a:gd name="connsiteY147" fmla="*/ 1180946 h 1915580"/>
              <a:gd name="connsiteX148" fmla="*/ 474477 w 1882134"/>
              <a:gd name="connsiteY148" fmla="*/ 1179755 h 1915580"/>
              <a:gd name="connsiteX149" fmla="*/ 401359 w 1882134"/>
              <a:gd name="connsiteY149" fmla="*/ 1070292 h 1915580"/>
              <a:gd name="connsiteX150" fmla="*/ 403715 w 1882134"/>
              <a:gd name="connsiteY150" fmla="*/ 1058760 h 1915580"/>
              <a:gd name="connsiteX151" fmla="*/ 297980 w 1882134"/>
              <a:gd name="connsiteY151" fmla="*/ 997319 h 1915580"/>
              <a:gd name="connsiteX152" fmla="*/ 197246 w 1882134"/>
              <a:gd name="connsiteY152" fmla="*/ 938785 h 1915580"/>
              <a:gd name="connsiteX153" fmla="*/ 164050 w 1882134"/>
              <a:gd name="connsiteY153" fmla="*/ 960831 h 1915580"/>
              <a:gd name="connsiteX154" fmla="*/ 118583 w 1882134"/>
              <a:gd name="connsiteY154" fmla="*/ 969953 h 1915580"/>
              <a:gd name="connsiteX155" fmla="*/ 0 w 1882134"/>
              <a:gd name="connsiteY155" fmla="*/ 851369 h 1915580"/>
              <a:gd name="connsiteX156" fmla="*/ 71834 w 1882134"/>
              <a:gd name="connsiteY156" fmla="*/ 741907 h 1915580"/>
              <a:gd name="connsiteX157" fmla="*/ 72975 w 1882134"/>
              <a:gd name="connsiteY157" fmla="*/ 741685 h 1915580"/>
              <a:gd name="connsiteX158" fmla="*/ 72975 w 1882134"/>
              <a:gd name="connsiteY158" fmla="*/ 608121 h 1915580"/>
              <a:gd name="connsiteX159" fmla="*/ 72975 w 1882134"/>
              <a:gd name="connsiteY159" fmla="*/ 483679 h 1915580"/>
              <a:gd name="connsiteX160" fmla="*/ 71834 w 1882134"/>
              <a:gd name="connsiteY160" fmla="*/ 483456 h 1915580"/>
              <a:gd name="connsiteX161" fmla="*/ 0 w 1882134"/>
              <a:gd name="connsiteY161" fmla="*/ 373994 h 1915580"/>
              <a:gd name="connsiteX162" fmla="*/ 118583 w 1882134"/>
              <a:gd name="connsiteY162" fmla="*/ 255410 h 1915580"/>
              <a:gd name="connsiteX163" fmla="*/ 165333 w 1882134"/>
              <a:gd name="connsiteY163" fmla="*/ 264960 h 1915580"/>
              <a:gd name="connsiteX164" fmla="*/ 189840 w 1882134"/>
              <a:gd name="connsiteY164" fmla="*/ 281762 h 1915580"/>
              <a:gd name="connsiteX165" fmla="*/ 297980 w 1882134"/>
              <a:gd name="connsiteY165" fmla="*/ 218924 h 1915580"/>
              <a:gd name="connsiteX166" fmla="*/ 409656 w 1882134"/>
              <a:gd name="connsiteY166" fmla="*/ 154031 h 1915580"/>
              <a:gd name="connsiteX167" fmla="*/ 407441 w 1882134"/>
              <a:gd name="connsiteY167" fmla="*/ 143189 h 1915580"/>
              <a:gd name="connsiteX168" fmla="*/ 525745 w 1882134"/>
              <a:gd name="connsiteY168" fmla="*/ 24326 h 191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882134" h="1915580">
                <a:moveTo>
                  <a:pt x="859940" y="932267"/>
                </a:moveTo>
                <a:lnTo>
                  <a:pt x="747989" y="997319"/>
                </a:lnTo>
                <a:lnTo>
                  <a:pt x="636844" y="1061903"/>
                </a:lnTo>
                <a:lnTo>
                  <a:pt x="638527" y="1070293"/>
                </a:lnTo>
                <a:cubicBezTo>
                  <a:pt x="638527" y="1120463"/>
                  <a:pt x="607741" y="1162081"/>
                  <a:pt x="565410" y="1179755"/>
                </a:cubicBezTo>
                <a:lnTo>
                  <a:pt x="562511" y="1180336"/>
                </a:lnTo>
                <a:lnTo>
                  <a:pt x="562511" y="1439244"/>
                </a:lnTo>
                <a:lnTo>
                  <a:pt x="572773" y="1441246"/>
                </a:lnTo>
                <a:cubicBezTo>
                  <a:pt x="615532" y="1458919"/>
                  <a:pt x="644608" y="1500537"/>
                  <a:pt x="644608" y="1550707"/>
                </a:cubicBezTo>
                <a:lnTo>
                  <a:pt x="640375" y="1571429"/>
                </a:lnTo>
                <a:lnTo>
                  <a:pt x="865510" y="1701672"/>
                </a:lnTo>
                <a:lnTo>
                  <a:pt x="886716" y="1687534"/>
                </a:lnTo>
                <a:cubicBezTo>
                  <a:pt x="900969" y="1681643"/>
                  <a:pt x="916742" y="1678413"/>
                  <a:pt x="933465" y="1678413"/>
                </a:cubicBezTo>
                <a:cubicBezTo>
                  <a:pt x="950189" y="1678413"/>
                  <a:pt x="965962" y="1681833"/>
                  <a:pt x="980215" y="1687962"/>
                </a:cubicBezTo>
                <a:lnTo>
                  <a:pt x="997982" y="1700143"/>
                </a:lnTo>
                <a:lnTo>
                  <a:pt x="1212258" y="1576182"/>
                </a:lnTo>
                <a:lnTo>
                  <a:pt x="1210160" y="1565911"/>
                </a:lnTo>
                <a:cubicBezTo>
                  <a:pt x="1210160" y="1515742"/>
                  <a:pt x="1240946" y="1474123"/>
                  <a:pt x="1283277" y="1456450"/>
                </a:cubicBezTo>
                <a:lnTo>
                  <a:pt x="1298338" y="1453428"/>
                </a:lnTo>
                <a:lnTo>
                  <a:pt x="1298338" y="1189696"/>
                </a:lnTo>
                <a:lnTo>
                  <a:pt x="1292399" y="1188448"/>
                </a:lnTo>
                <a:cubicBezTo>
                  <a:pt x="1250068" y="1170062"/>
                  <a:pt x="1219282" y="1127303"/>
                  <a:pt x="1219282" y="1079414"/>
                </a:cubicBezTo>
                <a:lnTo>
                  <a:pt x="1223749" y="1057548"/>
                </a:lnTo>
                <a:lnTo>
                  <a:pt x="997965" y="926929"/>
                </a:lnTo>
                <a:lnTo>
                  <a:pt x="994296" y="929366"/>
                </a:lnTo>
                <a:lnTo>
                  <a:pt x="988000" y="935188"/>
                </a:lnTo>
                <a:lnTo>
                  <a:pt x="978749" y="939691"/>
                </a:lnTo>
                <a:lnTo>
                  <a:pt x="969810" y="945628"/>
                </a:lnTo>
                <a:lnTo>
                  <a:pt x="964268" y="946740"/>
                </a:lnTo>
                <a:lnTo>
                  <a:pt x="958437" y="949579"/>
                </a:lnTo>
                <a:cubicBezTo>
                  <a:pt x="947754" y="952933"/>
                  <a:pt x="936316" y="954750"/>
                  <a:pt x="924343" y="954750"/>
                </a:cubicBezTo>
                <a:lnTo>
                  <a:pt x="924343" y="954750"/>
                </a:lnTo>
                <a:lnTo>
                  <a:pt x="923835" y="954643"/>
                </a:lnTo>
                <a:lnTo>
                  <a:pt x="881110" y="945723"/>
                </a:lnTo>
                <a:lnTo>
                  <a:pt x="880997" y="945646"/>
                </a:lnTo>
                <a:lnTo>
                  <a:pt x="878876" y="945200"/>
                </a:lnTo>
                <a:close/>
                <a:moveTo>
                  <a:pt x="1285908" y="209454"/>
                </a:moveTo>
                <a:lnTo>
                  <a:pt x="1039711" y="351883"/>
                </a:lnTo>
                <a:lnTo>
                  <a:pt x="1042927" y="367913"/>
                </a:lnTo>
                <a:cubicBezTo>
                  <a:pt x="1042927" y="401360"/>
                  <a:pt x="1029244" y="431006"/>
                  <a:pt x="1007580" y="452291"/>
                </a:cubicBezTo>
                <a:lnTo>
                  <a:pt x="972994" y="475261"/>
                </a:lnTo>
                <a:lnTo>
                  <a:pt x="972994" y="608121"/>
                </a:lnTo>
                <a:lnTo>
                  <a:pt x="972994" y="728436"/>
                </a:lnTo>
                <a:lnTo>
                  <a:pt x="1008720" y="752929"/>
                </a:lnTo>
                <a:cubicBezTo>
                  <a:pt x="1030004" y="774594"/>
                  <a:pt x="1042927" y="804239"/>
                  <a:pt x="1042927" y="836166"/>
                </a:cubicBezTo>
                <a:lnTo>
                  <a:pt x="1038547" y="857606"/>
                </a:lnTo>
                <a:lnTo>
                  <a:pt x="1264627" y="988396"/>
                </a:lnTo>
                <a:lnTo>
                  <a:pt x="1292399" y="969952"/>
                </a:lnTo>
                <a:cubicBezTo>
                  <a:pt x="1306509" y="964061"/>
                  <a:pt x="1321902" y="960830"/>
                  <a:pt x="1337865" y="960830"/>
                </a:cubicBezTo>
                <a:cubicBezTo>
                  <a:pt x="1354588" y="960830"/>
                  <a:pt x="1370362" y="964251"/>
                  <a:pt x="1384615" y="970380"/>
                </a:cubicBezTo>
                <a:lnTo>
                  <a:pt x="1410990" y="988463"/>
                </a:lnTo>
                <a:lnTo>
                  <a:pt x="1650068" y="850153"/>
                </a:lnTo>
                <a:lnTo>
                  <a:pt x="1644966" y="824004"/>
                </a:lnTo>
                <a:cubicBezTo>
                  <a:pt x="1644966" y="790557"/>
                  <a:pt x="1658649" y="760911"/>
                  <a:pt x="1680313" y="739627"/>
                </a:cubicBezTo>
                <a:lnTo>
                  <a:pt x="1705780" y="722714"/>
                </a:lnTo>
                <a:lnTo>
                  <a:pt x="1705779" y="484271"/>
                </a:lnTo>
                <a:lnTo>
                  <a:pt x="1701598" y="483455"/>
                </a:lnTo>
                <a:cubicBezTo>
                  <a:pt x="1658839" y="465782"/>
                  <a:pt x="1629764" y="424164"/>
                  <a:pt x="1629764" y="373993"/>
                </a:cubicBezTo>
                <a:lnTo>
                  <a:pt x="1634464" y="350982"/>
                </a:lnTo>
                <a:lnTo>
                  <a:pt x="1412691" y="222683"/>
                </a:lnTo>
                <a:lnTo>
                  <a:pt x="1404617" y="228046"/>
                </a:lnTo>
                <a:cubicBezTo>
                  <a:pt x="1390507" y="233937"/>
                  <a:pt x="1375113" y="237167"/>
                  <a:pt x="1359150" y="237167"/>
                </a:cubicBezTo>
                <a:cubicBezTo>
                  <a:pt x="1342427" y="237167"/>
                  <a:pt x="1326653" y="233747"/>
                  <a:pt x="1312401" y="227618"/>
                </a:cubicBezTo>
                <a:close/>
                <a:moveTo>
                  <a:pt x="441920" y="226293"/>
                </a:moveTo>
                <a:lnTo>
                  <a:pt x="231909" y="347787"/>
                </a:lnTo>
                <a:lnTo>
                  <a:pt x="237167" y="373994"/>
                </a:lnTo>
                <a:cubicBezTo>
                  <a:pt x="237167" y="424164"/>
                  <a:pt x="206381" y="465783"/>
                  <a:pt x="164050" y="483456"/>
                </a:cubicBezTo>
                <a:lnTo>
                  <a:pt x="155071" y="485258"/>
                </a:lnTo>
                <a:lnTo>
                  <a:pt x="155071" y="740239"/>
                </a:lnTo>
                <a:lnTo>
                  <a:pt x="165333" y="742335"/>
                </a:lnTo>
                <a:cubicBezTo>
                  <a:pt x="208092" y="760721"/>
                  <a:pt x="237168" y="803479"/>
                  <a:pt x="237167" y="851369"/>
                </a:cubicBezTo>
                <a:lnTo>
                  <a:pt x="234601" y="863932"/>
                </a:lnTo>
                <a:lnTo>
                  <a:pt x="440781" y="983210"/>
                </a:lnTo>
                <a:lnTo>
                  <a:pt x="474477" y="960831"/>
                </a:lnTo>
                <a:cubicBezTo>
                  <a:pt x="488587" y="954940"/>
                  <a:pt x="503980" y="951709"/>
                  <a:pt x="519943" y="951709"/>
                </a:cubicBezTo>
                <a:cubicBezTo>
                  <a:pt x="536667" y="951709"/>
                  <a:pt x="552440" y="955130"/>
                  <a:pt x="566693" y="961258"/>
                </a:cubicBezTo>
                <a:lnTo>
                  <a:pt x="601190" y="984910"/>
                </a:lnTo>
                <a:lnTo>
                  <a:pt x="705420" y="924344"/>
                </a:lnTo>
                <a:lnTo>
                  <a:pt x="785942" y="878642"/>
                </a:lnTo>
                <a:lnTo>
                  <a:pt x="811567" y="863817"/>
                </a:lnTo>
                <a:lnTo>
                  <a:pt x="805759" y="836166"/>
                </a:lnTo>
                <a:cubicBezTo>
                  <a:pt x="805759" y="785996"/>
                  <a:pt x="836545" y="744378"/>
                  <a:pt x="878876" y="726704"/>
                </a:cubicBezTo>
                <a:lnTo>
                  <a:pt x="887857" y="724902"/>
                </a:lnTo>
                <a:lnTo>
                  <a:pt x="887857" y="602041"/>
                </a:lnTo>
                <a:lnTo>
                  <a:pt x="887857" y="479177"/>
                </a:lnTo>
                <a:lnTo>
                  <a:pt x="878877" y="477375"/>
                </a:lnTo>
                <a:cubicBezTo>
                  <a:pt x="836546" y="459702"/>
                  <a:pt x="805760" y="418084"/>
                  <a:pt x="805760" y="367913"/>
                </a:cubicBezTo>
                <a:lnTo>
                  <a:pt x="810313" y="345620"/>
                </a:lnTo>
                <a:lnTo>
                  <a:pt x="607514" y="228297"/>
                </a:lnTo>
                <a:lnTo>
                  <a:pt x="572440" y="252065"/>
                </a:lnTo>
                <a:cubicBezTo>
                  <a:pt x="558268" y="258099"/>
                  <a:pt x="542678" y="261454"/>
                  <a:pt x="526305" y="261493"/>
                </a:cubicBezTo>
                <a:cubicBezTo>
                  <a:pt x="493559" y="261570"/>
                  <a:pt x="463882" y="248367"/>
                  <a:pt x="442371" y="226958"/>
                </a:cubicBezTo>
                <a:close/>
                <a:moveTo>
                  <a:pt x="525745" y="24326"/>
                </a:moveTo>
                <a:cubicBezTo>
                  <a:pt x="591236" y="24171"/>
                  <a:pt x="644453" y="77137"/>
                  <a:pt x="644609" y="142629"/>
                </a:cubicBezTo>
                <a:lnTo>
                  <a:pt x="641709" y="157167"/>
                </a:lnTo>
                <a:lnTo>
                  <a:pt x="747989" y="218924"/>
                </a:lnTo>
                <a:lnTo>
                  <a:pt x="849541" y="277934"/>
                </a:lnTo>
                <a:lnTo>
                  <a:pt x="878877" y="258452"/>
                </a:lnTo>
                <a:cubicBezTo>
                  <a:pt x="892987" y="252560"/>
                  <a:pt x="908380" y="249330"/>
                  <a:pt x="924343" y="249330"/>
                </a:cubicBezTo>
                <a:cubicBezTo>
                  <a:pt x="941066" y="249330"/>
                  <a:pt x="956840" y="252750"/>
                  <a:pt x="971093" y="258879"/>
                </a:cubicBezTo>
                <a:lnTo>
                  <a:pt x="999784" y="278550"/>
                </a:lnTo>
                <a:lnTo>
                  <a:pt x="1112862" y="212843"/>
                </a:lnTo>
                <a:lnTo>
                  <a:pt x="1244810" y="139736"/>
                </a:lnTo>
                <a:lnTo>
                  <a:pt x="1240567" y="118583"/>
                </a:lnTo>
                <a:cubicBezTo>
                  <a:pt x="1240566" y="51690"/>
                  <a:pt x="1295297" y="0"/>
                  <a:pt x="1359150" y="0"/>
                </a:cubicBezTo>
                <a:cubicBezTo>
                  <a:pt x="1426044" y="0"/>
                  <a:pt x="1477734" y="54731"/>
                  <a:pt x="1477734" y="118583"/>
                </a:cubicBezTo>
                <a:lnTo>
                  <a:pt x="1468446" y="164056"/>
                </a:lnTo>
                <a:lnTo>
                  <a:pt x="1562871" y="218924"/>
                </a:lnTo>
                <a:lnTo>
                  <a:pt x="1674171" y="283599"/>
                </a:lnTo>
                <a:lnTo>
                  <a:pt x="1702880" y="264532"/>
                </a:lnTo>
                <a:cubicBezTo>
                  <a:pt x="1716991" y="258640"/>
                  <a:pt x="1732384" y="255410"/>
                  <a:pt x="1748347" y="255410"/>
                </a:cubicBezTo>
                <a:cubicBezTo>
                  <a:pt x="1815241" y="255410"/>
                  <a:pt x="1866931" y="310141"/>
                  <a:pt x="1866931" y="373993"/>
                </a:cubicBezTo>
                <a:cubicBezTo>
                  <a:pt x="1866931" y="424164"/>
                  <a:pt x="1836145" y="465782"/>
                  <a:pt x="1793814" y="483456"/>
                </a:cubicBezTo>
                <a:lnTo>
                  <a:pt x="1787876" y="484647"/>
                </a:lnTo>
                <a:lnTo>
                  <a:pt x="1787876" y="608121"/>
                </a:lnTo>
                <a:lnTo>
                  <a:pt x="1787876" y="710390"/>
                </a:lnTo>
                <a:lnTo>
                  <a:pt x="1810299" y="714970"/>
                </a:lnTo>
                <a:cubicBezTo>
                  <a:pt x="1853058" y="733356"/>
                  <a:pt x="1882134" y="776115"/>
                  <a:pt x="1882134" y="824004"/>
                </a:cubicBezTo>
                <a:cubicBezTo>
                  <a:pt x="1882134" y="890898"/>
                  <a:pt x="1827403" y="942588"/>
                  <a:pt x="1763550" y="942588"/>
                </a:cubicBezTo>
                <a:cubicBezTo>
                  <a:pt x="1746826" y="942588"/>
                  <a:pt x="1731053" y="939357"/>
                  <a:pt x="1716800" y="933466"/>
                </a:cubicBezTo>
                <a:lnTo>
                  <a:pt x="1696290" y="919792"/>
                </a:lnTo>
                <a:lnTo>
                  <a:pt x="1562871" y="997319"/>
                </a:lnTo>
                <a:lnTo>
                  <a:pt x="1452273" y="1058596"/>
                </a:lnTo>
                <a:lnTo>
                  <a:pt x="1456449" y="1079414"/>
                </a:lnTo>
                <a:cubicBezTo>
                  <a:pt x="1456450" y="1129584"/>
                  <a:pt x="1425663" y="1171202"/>
                  <a:pt x="1383332" y="1188876"/>
                </a:cubicBezTo>
                <a:lnTo>
                  <a:pt x="1380434" y="1189457"/>
                </a:lnTo>
                <a:lnTo>
                  <a:pt x="1380434" y="1316581"/>
                </a:lnTo>
                <a:lnTo>
                  <a:pt x="1380434" y="1459744"/>
                </a:lnTo>
                <a:lnTo>
                  <a:pt x="1413121" y="1481535"/>
                </a:lnTo>
                <a:cubicBezTo>
                  <a:pt x="1434405" y="1502819"/>
                  <a:pt x="1447327" y="1532465"/>
                  <a:pt x="1447328" y="1565911"/>
                </a:cubicBezTo>
                <a:cubicBezTo>
                  <a:pt x="1447328" y="1632805"/>
                  <a:pt x="1392597" y="1684495"/>
                  <a:pt x="1328743" y="1684495"/>
                </a:cubicBezTo>
                <a:cubicBezTo>
                  <a:pt x="1312780" y="1684496"/>
                  <a:pt x="1297387" y="1681265"/>
                  <a:pt x="1283277" y="1675374"/>
                </a:cubicBezTo>
                <a:lnTo>
                  <a:pt x="1245755" y="1650453"/>
                </a:lnTo>
                <a:lnTo>
                  <a:pt x="1152389" y="1702738"/>
                </a:lnTo>
                <a:lnTo>
                  <a:pt x="1045590" y="1764797"/>
                </a:lnTo>
                <a:lnTo>
                  <a:pt x="1052050" y="1796996"/>
                </a:lnTo>
                <a:cubicBezTo>
                  <a:pt x="1052050" y="1863890"/>
                  <a:pt x="997319" y="1915580"/>
                  <a:pt x="933465" y="1915580"/>
                </a:cubicBezTo>
                <a:cubicBezTo>
                  <a:pt x="869613" y="1915580"/>
                  <a:pt x="814882" y="1860849"/>
                  <a:pt x="814882" y="1796996"/>
                </a:cubicBezTo>
                <a:lnTo>
                  <a:pt x="820094" y="1770286"/>
                </a:lnTo>
                <a:lnTo>
                  <a:pt x="705420" y="1702738"/>
                </a:lnTo>
                <a:lnTo>
                  <a:pt x="599803" y="1641366"/>
                </a:lnTo>
                <a:lnTo>
                  <a:pt x="571490" y="1660170"/>
                </a:lnTo>
                <a:cubicBezTo>
                  <a:pt x="557380" y="1666061"/>
                  <a:pt x="541987" y="1669291"/>
                  <a:pt x="526023" y="1669292"/>
                </a:cubicBezTo>
                <a:cubicBezTo>
                  <a:pt x="462171" y="1669292"/>
                  <a:pt x="407440" y="1617602"/>
                  <a:pt x="407440" y="1550707"/>
                </a:cubicBezTo>
                <a:cubicBezTo>
                  <a:pt x="407440" y="1517261"/>
                  <a:pt x="421123" y="1487615"/>
                  <a:pt x="442787" y="1466331"/>
                </a:cubicBezTo>
                <a:lnTo>
                  <a:pt x="480415" y="1441340"/>
                </a:lnTo>
                <a:lnTo>
                  <a:pt x="480415" y="1313541"/>
                </a:lnTo>
                <a:lnTo>
                  <a:pt x="480415" y="1180946"/>
                </a:lnTo>
                <a:lnTo>
                  <a:pt x="474477" y="1179755"/>
                </a:lnTo>
                <a:cubicBezTo>
                  <a:pt x="432146" y="1162081"/>
                  <a:pt x="401359" y="1120463"/>
                  <a:pt x="401359" y="1070292"/>
                </a:cubicBezTo>
                <a:lnTo>
                  <a:pt x="403715" y="1058760"/>
                </a:lnTo>
                <a:lnTo>
                  <a:pt x="297980" y="997319"/>
                </a:lnTo>
                <a:lnTo>
                  <a:pt x="197246" y="938785"/>
                </a:lnTo>
                <a:lnTo>
                  <a:pt x="164050" y="960831"/>
                </a:lnTo>
                <a:cubicBezTo>
                  <a:pt x="149940" y="966723"/>
                  <a:pt x="134547" y="969953"/>
                  <a:pt x="118583" y="969953"/>
                </a:cubicBezTo>
                <a:cubicBezTo>
                  <a:pt x="51690" y="969953"/>
                  <a:pt x="0" y="915222"/>
                  <a:pt x="0" y="851369"/>
                </a:cubicBezTo>
                <a:cubicBezTo>
                  <a:pt x="0" y="801199"/>
                  <a:pt x="29076" y="759581"/>
                  <a:pt x="71834" y="741907"/>
                </a:cubicBezTo>
                <a:lnTo>
                  <a:pt x="72975" y="741685"/>
                </a:lnTo>
                <a:lnTo>
                  <a:pt x="72975" y="608121"/>
                </a:lnTo>
                <a:lnTo>
                  <a:pt x="72975" y="483679"/>
                </a:lnTo>
                <a:lnTo>
                  <a:pt x="71834" y="483456"/>
                </a:lnTo>
                <a:cubicBezTo>
                  <a:pt x="29076" y="465783"/>
                  <a:pt x="0" y="424164"/>
                  <a:pt x="0" y="373994"/>
                </a:cubicBezTo>
                <a:cubicBezTo>
                  <a:pt x="0" y="310141"/>
                  <a:pt x="51690" y="255410"/>
                  <a:pt x="118583" y="255410"/>
                </a:cubicBezTo>
                <a:cubicBezTo>
                  <a:pt x="135307" y="255410"/>
                  <a:pt x="151080" y="258831"/>
                  <a:pt x="165333" y="264960"/>
                </a:cubicBezTo>
                <a:lnTo>
                  <a:pt x="189840" y="281762"/>
                </a:lnTo>
                <a:lnTo>
                  <a:pt x="297980" y="218924"/>
                </a:lnTo>
                <a:lnTo>
                  <a:pt x="409656" y="154031"/>
                </a:lnTo>
                <a:lnTo>
                  <a:pt x="407441" y="143189"/>
                </a:lnTo>
                <a:cubicBezTo>
                  <a:pt x="407286" y="77697"/>
                  <a:pt x="460252" y="24480"/>
                  <a:pt x="525745" y="243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9" name="Freeform: Shape 139">
            <a:extLst>
              <a:ext uri="{FF2B5EF4-FFF2-40B4-BE49-F238E27FC236}">
                <a16:creationId xmlns:a16="http://schemas.microsoft.com/office/drawing/2014/main" id="{52ADA210-1481-499A-A0A4-CAC99418B3CE}"/>
              </a:ext>
            </a:extLst>
          </p:cNvPr>
          <p:cNvSpPr/>
          <p:nvPr userDrawn="1"/>
        </p:nvSpPr>
        <p:spPr>
          <a:xfrm rot="11654967" flipH="1">
            <a:off x="7657572" y="3615666"/>
            <a:ext cx="1313750" cy="1239828"/>
          </a:xfrm>
          <a:custGeom>
            <a:avLst/>
            <a:gdLst>
              <a:gd name="connsiteX0" fmla="*/ 943257 w 2013900"/>
              <a:gd name="connsiteY0" fmla="*/ 1501970 h 1900583"/>
              <a:gd name="connsiteX1" fmla="*/ 744074 w 2013900"/>
              <a:gd name="connsiteY1" fmla="*/ 1348088 h 1900583"/>
              <a:gd name="connsiteX2" fmla="*/ 748630 w 2013900"/>
              <a:gd name="connsiteY2" fmla="*/ 1338807 h 1900583"/>
              <a:gd name="connsiteX3" fmla="*/ 706808 w 2013900"/>
              <a:gd name="connsiteY3" fmla="*/ 1216890 h 1900583"/>
              <a:gd name="connsiteX4" fmla="*/ 695446 w 2013900"/>
              <a:gd name="connsiteY4" fmla="*/ 1211313 h 1900583"/>
              <a:gd name="connsiteX5" fmla="*/ 726700 w 2013900"/>
              <a:gd name="connsiteY5" fmla="*/ 978267 h 1900583"/>
              <a:gd name="connsiteX6" fmla="*/ 764518 w 2013900"/>
              <a:gd name="connsiteY6" fmla="*/ 965451 h 1900583"/>
              <a:gd name="connsiteX7" fmla="*/ 799083 w 2013900"/>
              <a:gd name="connsiteY7" fmla="*/ 935439 h 1900583"/>
              <a:gd name="connsiteX8" fmla="*/ 819837 w 2013900"/>
              <a:gd name="connsiteY8" fmla="*/ 893157 h 1900583"/>
              <a:gd name="connsiteX9" fmla="*/ 822213 w 2013900"/>
              <a:gd name="connsiteY9" fmla="*/ 851356 h 1900583"/>
              <a:gd name="connsiteX10" fmla="*/ 1043738 w 2013900"/>
              <a:gd name="connsiteY10" fmla="*/ 760675 h 1900583"/>
              <a:gd name="connsiteX11" fmla="*/ 1061832 w 2013900"/>
              <a:gd name="connsiteY11" fmla="*/ 781899 h 1900583"/>
              <a:gd name="connsiteX12" fmla="*/ 1191467 w 2013900"/>
              <a:gd name="connsiteY12" fmla="*/ 790843 h 1900583"/>
              <a:gd name="connsiteX13" fmla="*/ 1200605 w 2013900"/>
              <a:gd name="connsiteY13" fmla="*/ 782908 h 1900583"/>
              <a:gd name="connsiteX14" fmla="*/ 1391604 w 2013900"/>
              <a:gd name="connsiteY14" fmla="*/ 930468 h 1900583"/>
              <a:gd name="connsiteX15" fmla="*/ 1386234 w 2013900"/>
              <a:gd name="connsiteY15" fmla="*/ 941312 h 1900583"/>
              <a:gd name="connsiteX16" fmla="*/ 1427616 w 2013900"/>
              <a:gd name="connsiteY16" fmla="*/ 1064490 h 1900583"/>
              <a:gd name="connsiteX17" fmla="*/ 1447779 w 2013900"/>
              <a:gd name="connsiteY17" fmla="*/ 1074387 h 1900583"/>
              <a:gd name="connsiteX18" fmla="*/ 1417037 w 2013900"/>
              <a:gd name="connsiteY18" fmla="*/ 1303612 h 1900583"/>
              <a:gd name="connsiteX19" fmla="*/ 1377304 w 2013900"/>
              <a:gd name="connsiteY19" fmla="*/ 1316666 h 1900583"/>
              <a:gd name="connsiteX20" fmla="*/ 1342096 w 2013900"/>
              <a:gd name="connsiteY20" fmla="*/ 1347016 h 1900583"/>
              <a:gd name="connsiteX21" fmla="*/ 1318419 w 2013900"/>
              <a:gd name="connsiteY21" fmla="*/ 1433424 h 1900583"/>
              <a:gd name="connsiteX22" fmla="*/ 1318667 w 2013900"/>
              <a:gd name="connsiteY22" fmla="*/ 1434179 h 1900583"/>
              <a:gd name="connsiteX23" fmla="*/ 1097018 w 2013900"/>
              <a:gd name="connsiteY23" fmla="*/ 1524911 h 1900583"/>
              <a:gd name="connsiteX24" fmla="*/ 1079718 w 2013900"/>
              <a:gd name="connsiteY24" fmla="*/ 1504987 h 1900583"/>
              <a:gd name="connsiteX25" fmla="*/ 950083 w 2013900"/>
              <a:gd name="connsiteY25" fmla="*/ 1496043 h 1900583"/>
              <a:gd name="connsiteX26" fmla="*/ 75043 w 2013900"/>
              <a:gd name="connsiteY26" fmla="*/ 1597161 h 1900583"/>
              <a:gd name="connsiteX27" fmla="*/ 108134 w 2013900"/>
              <a:gd name="connsiteY27" fmla="*/ 1604721 h 1900583"/>
              <a:gd name="connsiteX28" fmla="*/ 154857 w 2013900"/>
              <a:gd name="connsiteY28" fmla="*/ 1598764 h 1900583"/>
              <a:gd name="connsiteX29" fmla="*/ 233875 w 2013900"/>
              <a:gd name="connsiteY29" fmla="*/ 1496935 h 1900583"/>
              <a:gd name="connsiteX30" fmla="*/ 231813 w 2013900"/>
              <a:gd name="connsiteY30" fmla="*/ 1480763 h 1900583"/>
              <a:gd name="connsiteX31" fmla="*/ 540598 w 2013900"/>
              <a:gd name="connsiteY31" fmla="*/ 1375577 h 1900583"/>
              <a:gd name="connsiteX32" fmla="*/ 563677 w 2013900"/>
              <a:gd name="connsiteY32" fmla="*/ 1402157 h 1900583"/>
              <a:gd name="connsiteX33" fmla="*/ 692537 w 2013900"/>
              <a:gd name="connsiteY33" fmla="*/ 1412103 h 1900583"/>
              <a:gd name="connsiteX34" fmla="*/ 693400 w 2013900"/>
              <a:gd name="connsiteY34" fmla="*/ 1411346 h 1900583"/>
              <a:gd name="connsiteX35" fmla="*/ 797736 w 2013900"/>
              <a:gd name="connsiteY35" fmla="*/ 1491953 h 1900583"/>
              <a:gd name="connsiteX36" fmla="*/ 894945 w 2013900"/>
              <a:gd name="connsiteY36" fmla="*/ 1567053 h 1900583"/>
              <a:gd name="connsiteX37" fmla="*/ 894430 w 2013900"/>
              <a:gd name="connsiteY37" fmla="*/ 1568079 h 1900583"/>
              <a:gd name="connsiteX38" fmla="*/ 936587 w 2013900"/>
              <a:gd name="connsiteY38" fmla="*/ 1690255 h 1900583"/>
              <a:gd name="connsiteX39" fmla="*/ 1100786 w 2013900"/>
              <a:gd name="connsiteY39" fmla="*/ 1669186 h 1900583"/>
              <a:gd name="connsiteX40" fmla="*/ 1121540 w 2013900"/>
              <a:gd name="connsiteY40" fmla="*/ 1626904 h 1900583"/>
              <a:gd name="connsiteX41" fmla="*/ 1123204 w 2013900"/>
              <a:gd name="connsiteY41" fmla="*/ 1597620 h 1900583"/>
              <a:gd name="connsiteX42" fmla="*/ 1237555 w 2013900"/>
              <a:gd name="connsiteY42" fmla="*/ 1551067 h 1900583"/>
              <a:gd name="connsiteX43" fmla="*/ 1355644 w 2013900"/>
              <a:gd name="connsiteY43" fmla="*/ 1502993 h 1900583"/>
              <a:gd name="connsiteX44" fmla="*/ 1362776 w 2013900"/>
              <a:gd name="connsiteY44" fmla="*/ 1511266 h 1900583"/>
              <a:gd name="connsiteX45" fmla="*/ 1491817 w 2013900"/>
              <a:gd name="connsiteY45" fmla="*/ 1520936 h 1900583"/>
              <a:gd name="connsiteX46" fmla="*/ 1499270 w 2013900"/>
              <a:gd name="connsiteY46" fmla="*/ 1514511 h 1900583"/>
              <a:gd name="connsiteX47" fmla="*/ 1790657 w 2013900"/>
              <a:gd name="connsiteY47" fmla="*/ 1739626 h 1900583"/>
              <a:gd name="connsiteX48" fmla="*/ 1783473 w 2013900"/>
              <a:gd name="connsiteY48" fmla="*/ 1754261 h 1900583"/>
              <a:gd name="connsiteX49" fmla="*/ 1825296 w 2013900"/>
              <a:gd name="connsiteY49" fmla="*/ 1876178 h 1900583"/>
              <a:gd name="connsiteX50" fmla="*/ 1867578 w 2013900"/>
              <a:gd name="connsiteY50" fmla="*/ 1896932 h 1900583"/>
              <a:gd name="connsiteX51" fmla="*/ 1989494 w 2013900"/>
              <a:gd name="connsiteY51" fmla="*/ 1855110 h 1900583"/>
              <a:gd name="connsiteX52" fmla="*/ 1968427 w 2013900"/>
              <a:gd name="connsiteY52" fmla="*/ 1690911 h 1900583"/>
              <a:gd name="connsiteX53" fmla="*/ 1838792 w 2013900"/>
              <a:gd name="connsiteY53" fmla="*/ 1681967 h 1900583"/>
              <a:gd name="connsiteX54" fmla="*/ 1838014 w 2013900"/>
              <a:gd name="connsiteY54" fmla="*/ 1682642 h 1900583"/>
              <a:gd name="connsiteX55" fmla="*/ 1544325 w 2013900"/>
              <a:gd name="connsiteY55" fmla="*/ 1455749 h 1900583"/>
              <a:gd name="connsiteX56" fmla="*/ 1547700 w 2013900"/>
              <a:gd name="connsiteY56" fmla="*/ 1448953 h 1900583"/>
              <a:gd name="connsiteX57" fmla="*/ 1506345 w 2013900"/>
              <a:gd name="connsiteY57" fmla="*/ 1326336 h 1900583"/>
              <a:gd name="connsiteX58" fmla="*/ 1493239 w 2013900"/>
              <a:gd name="connsiteY58" fmla="*/ 1319828 h 1900583"/>
              <a:gd name="connsiteX59" fmla="*/ 1509136 w 2013900"/>
              <a:gd name="connsiteY59" fmla="*/ 1199535 h 1900583"/>
              <a:gd name="connsiteX60" fmla="*/ 1524327 w 2013900"/>
              <a:gd name="connsiteY60" fmla="*/ 1084591 h 1900583"/>
              <a:gd name="connsiteX61" fmla="*/ 1557251 w 2013900"/>
              <a:gd name="connsiteY61" fmla="*/ 1073434 h 1900583"/>
              <a:gd name="connsiteX62" fmla="*/ 1591815 w 2013900"/>
              <a:gd name="connsiteY62" fmla="*/ 1043422 h 1900583"/>
              <a:gd name="connsiteX63" fmla="*/ 1570748 w 2013900"/>
              <a:gd name="connsiteY63" fmla="*/ 879222 h 1900583"/>
              <a:gd name="connsiteX64" fmla="*/ 1483503 w 2013900"/>
              <a:gd name="connsiteY64" fmla="*/ 855912 h 1900583"/>
              <a:gd name="connsiteX65" fmla="*/ 1444684 w 2013900"/>
              <a:gd name="connsiteY65" fmla="*/ 869068 h 1900583"/>
              <a:gd name="connsiteX66" fmla="*/ 1340899 w 2013900"/>
              <a:gd name="connsiteY66" fmla="*/ 788887 h 1900583"/>
              <a:gd name="connsiteX67" fmla="*/ 1246914 w 2013900"/>
              <a:gd name="connsiteY67" fmla="*/ 716278 h 1900583"/>
              <a:gd name="connsiteX68" fmla="*/ 1249341 w 2013900"/>
              <a:gd name="connsiteY68" fmla="*/ 673586 h 1900583"/>
              <a:gd name="connsiteX69" fmla="*/ 1204964 w 2013900"/>
              <a:gd name="connsiteY69" fmla="*/ 596631 h 1900583"/>
              <a:gd name="connsiteX70" fmla="*/ 1168993 w 2013900"/>
              <a:gd name="connsiteY70" fmla="*/ 578975 h 1900583"/>
              <a:gd name="connsiteX71" fmla="*/ 1168993 w 2013900"/>
              <a:gd name="connsiteY71" fmla="*/ 225315 h 1900583"/>
              <a:gd name="connsiteX72" fmla="*/ 1170003 w 2013900"/>
              <a:gd name="connsiteY72" fmla="*/ 225113 h 1900583"/>
              <a:gd name="connsiteX73" fmla="*/ 1242179 w 2013900"/>
              <a:gd name="connsiteY73" fmla="*/ 117058 h 1900583"/>
              <a:gd name="connsiteX74" fmla="*/ 1125121 w 2013900"/>
              <a:gd name="connsiteY74" fmla="*/ 1 h 1900583"/>
              <a:gd name="connsiteX75" fmla="*/ 1008063 w 2013900"/>
              <a:gd name="connsiteY75" fmla="*/ 117059 h 1900583"/>
              <a:gd name="connsiteX76" fmla="*/ 1078973 w 2013900"/>
              <a:gd name="connsiteY76" fmla="*/ 224691 h 1900583"/>
              <a:gd name="connsiteX77" fmla="*/ 1094946 w 2013900"/>
              <a:gd name="connsiteY77" fmla="*/ 227954 h 1900583"/>
              <a:gd name="connsiteX78" fmla="*/ 1094946 w 2013900"/>
              <a:gd name="connsiteY78" fmla="*/ 580718 h 1900583"/>
              <a:gd name="connsiteX79" fmla="*/ 1086671 w 2013900"/>
              <a:gd name="connsiteY79" fmla="*/ 583843 h 1900583"/>
              <a:gd name="connsiteX80" fmla="*/ 1075329 w 2013900"/>
              <a:gd name="connsiteY80" fmla="*/ 587687 h 1900583"/>
              <a:gd name="connsiteX81" fmla="*/ 1040783 w 2013900"/>
              <a:gd name="connsiteY81" fmla="*/ 617683 h 1900583"/>
              <a:gd name="connsiteX82" fmla="*/ 1040763 w 2013900"/>
              <a:gd name="connsiteY82" fmla="*/ 617700 h 1900583"/>
              <a:gd name="connsiteX83" fmla="*/ 1021723 w 2013900"/>
              <a:gd name="connsiteY83" fmla="*/ 656920 h 1900583"/>
              <a:gd name="connsiteX84" fmla="*/ 1021715 w 2013900"/>
              <a:gd name="connsiteY84" fmla="*/ 657057 h 1900583"/>
              <a:gd name="connsiteX85" fmla="*/ 1020784 w 2013900"/>
              <a:gd name="connsiteY85" fmla="*/ 658980 h 1900583"/>
              <a:gd name="connsiteX86" fmla="*/ 1019460 w 2013900"/>
              <a:gd name="connsiteY86" fmla="*/ 681579 h 1900583"/>
              <a:gd name="connsiteX87" fmla="*/ 901080 w 2013900"/>
              <a:gd name="connsiteY87" fmla="*/ 729772 h 1900583"/>
              <a:gd name="connsiteX88" fmla="*/ 783553 w 2013900"/>
              <a:gd name="connsiteY88" fmla="*/ 777618 h 1900583"/>
              <a:gd name="connsiteX89" fmla="*/ 778015 w 2013900"/>
              <a:gd name="connsiteY89" fmla="*/ 771240 h 1900583"/>
              <a:gd name="connsiteX90" fmla="*/ 613815 w 2013900"/>
              <a:gd name="connsiteY90" fmla="*/ 792308 h 1900583"/>
              <a:gd name="connsiteX91" fmla="*/ 634884 w 2013900"/>
              <a:gd name="connsiteY91" fmla="*/ 956507 h 1900583"/>
              <a:gd name="connsiteX92" fmla="*/ 645314 w 2013900"/>
              <a:gd name="connsiteY92" fmla="*/ 961627 h 1900583"/>
              <a:gd name="connsiteX93" fmla="*/ 629499 w 2013900"/>
              <a:gd name="connsiteY93" fmla="*/ 1081304 h 1900583"/>
              <a:gd name="connsiteX94" fmla="*/ 614430 w 2013900"/>
              <a:gd name="connsiteY94" fmla="*/ 1195319 h 1900583"/>
              <a:gd name="connsiteX95" fmla="*/ 577174 w 2013900"/>
              <a:gd name="connsiteY95" fmla="*/ 1207946 h 1900583"/>
              <a:gd name="connsiteX96" fmla="*/ 542608 w 2013900"/>
              <a:gd name="connsiteY96" fmla="*/ 1237958 h 1900583"/>
              <a:gd name="connsiteX97" fmla="*/ 521855 w 2013900"/>
              <a:gd name="connsiteY97" fmla="*/ 1280240 h 1900583"/>
              <a:gd name="connsiteX98" fmla="*/ 520493 w 2013900"/>
              <a:gd name="connsiteY98" fmla="*/ 1304200 h 1900583"/>
              <a:gd name="connsiteX99" fmla="*/ 205439 w 2013900"/>
              <a:gd name="connsiteY99" fmla="*/ 1411522 h 1900583"/>
              <a:gd name="connsiteX100" fmla="*/ 204922 w 2013900"/>
              <a:gd name="connsiteY100" fmla="*/ 1410631 h 1900583"/>
              <a:gd name="connsiteX101" fmla="*/ 79366 w 2013900"/>
              <a:gd name="connsiteY101" fmla="*/ 1377152 h 1900583"/>
              <a:gd name="connsiteX102" fmla="*/ 6306 w 2013900"/>
              <a:gd name="connsiteY102" fmla="*/ 1525703 h 1900583"/>
              <a:gd name="connsiteX103" fmla="*/ 75043 w 2013900"/>
              <a:gd name="connsiteY103" fmla="*/ 1597161 h 19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013900" h="1900583">
                <a:moveTo>
                  <a:pt x="943257" y="1501970"/>
                </a:moveTo>
                <a:lnTo>
                  <a:pt x="744074" y="1348088"/>
                </a:lnTo>
                <a:lnTo>
                  <a:pt x="748630" y="1338807"/>
                </a:lnTo>
                <a:cubicBezTo>
                  <a:pt x="760072" y="1294309"/>
                  <a:pt x="744218" y="1245791"/>
                  <a:pt x="706808" y="1216890"/>
                </a:cubicBezTo>
                <a:lnTo>
                  <a:pt x="695446" y="1211313"/>
                </a:lnTo>
                <a:lnTo>
                  <a:pt x="726700" y="978267"/>
                </a:lnTo>
                <a:lnTo>
                  <a:pt x="764518" y="965451"/>
                </a:lnTo>
                <a:cubicBezTo>
                  <a:pt x="777636" y="957984"/>
                  <a:pt x="789449" y="947909"/>
                  <a:pt x="799083" y="935439"/>
                </a:cubicBezTo>
                <a:cubicBezTo>
                  <a:pt x="809176" y="922375"/>
                  <a:pt x="816023" y="907989"/>
                  <a:pt x="819837" y="893157"/>
                </a:cubicBezTo>
                <a:lnTo>
                  <a:pt x="822213" y="851356"/>
                </a:lnTo>
                <a:lnTo>
                  <a:pt x="1043738" y="760675"/>
                </a:lnTo>
                <a:lnTo>
                  <a:pt x="1061832" y="781899"/>
                </a:lnTo>
                <a:cubicBezTo>
                  <a:pt x="1101024" y="812177"/>
                  <a:pt x="1152114" y="813244"/>
                  <a:pt x="1191467" y="790843"/>
                </a:cubicBezTo>
                <a:lnTo>
                  <a:pt x="1200605" y="782908"/>
                </a:lnTo>
                <a:lnTo>
                  <a:pt x="1391604" y="930468"/>
                </a:lnTo>
                <a:lnTo>
                  <a:pt x="1386234" y="941312"/>
                </a:lnTo>
                <a:cubicBezTo>
                  <a:pt x="1374493" y="985046"/>
                  <a:pt x="1388425" y="1034212"/>
                  <a:pt x="1427616" y="1064490"/>
                </a:cubicBezTo>
                <a:lnTo>
                  <a:pt x="1447779" y="1074387"/>
                </a:lnTo>
                <a:lnTo>
                  <a:pt x="1417037" y="1303612"/>
                </a:lnTo>
                <a:lnTo>
                  <a:pt x="1377304" y="1316666"/>
                </a:lnTo>
                <a:cubicBezTo>
                  <a:pt x="1364036" y="1324096"/>
                  <a:pt x="1352007" y="1334250"/>
                  <a:pt x="1342096" y="1347016"/>
                </a:cubicBezTo>
                <a:cubicBezTo>
                  <a:pt x="1322273" y="1372550"/>
                  <a:pt x="1314676" y="1403701"/>
                  <a:pt x="1318419" y="1433424"/>
                </a:cubicBezTo>
                <a:lnTo>
                  <a:pt x="1318667" y="1434179"/>
                </a:lnTo>
                <a:lnTo>
                  <a:pt x="1097018" y="1524911"/>
                </a:lnTo>
                <a:lnTo>
                  <a:pt x="1079718" y="1504987"/>
                </a:lnTo>
                <a:cubicBezTo>
                  <a:pt x="1040526" y="1474709"/>
                  <a:pt x="989436" y="1473641"/>
                  <a:pt x="950083" y="1496043"/>
                </a:cubicBezTo>
                <a:close/>
                <a:moveTo>
                  <a:pt x="75043" y="1597161"/>
                </a:moveTo>
                <a:cubicBezTo>
                  <a:pt x="85545" y="1601240"/>
                  <a:pt x="96683" y="1603828"/>
                  <a:pt x="108134" y="1604721"/>
                </a:cubicBezTo>
                <a:cubicBezTo>
                  <a:pt x="123403" y="1605911"/>
                  <a:pt x="139230" y="1604086"/>
                  <a:pt x="154857" y="1598764"/>
                </a:cubicBezTo>
                <a:cubicBezTo>
                  <a:pt x="199605" y="1583520"/>
                  <a:pt x="230305" y="1542741"/>
                  <a:pt x="233875" y="1496935"/>
                </a:cubicBezTo>
                <a:lnTo>
                  <a:pt x="231813" y="1480763"/>
                </a:lnTo>
                <a:lnTo>
                  <a:pt x="540598" y="1375577"/>
                </a:lnTo>
                <a:lnTo>
                  <a:pt x="563677" y="1402157"/>
                </a:lnTo>
                <a:cubicBezTo>
                  <a:pt x="602868" y="1432435"/>
                  <a:pt x="652926" y="1434839"/>
                  <a:pt x="692537" y="1412103"/>
                </a:cubicBezTo>
                <a:lnTo>
                  <a:pt x="693400" y="1411346"/>
                </a:lnTo>
                <a:lnTo>
                  <a:pt x="797736" y="1491953"/>
                </a:lnTo>
                <a:lnTo>
                  <a:pt x="894945" y="1567053"/>
                </a:lnTo>
                <a:lnTo>
                  <a:pt x="894430" y="1568079"/>
                </a:lnTo>
                <a:cubicBezTo>
                  <a:pt x="882432" y="1612147"/>
                  <a:pt x="897395" y="1659977"/>
                  <a:pt x="936587" y="1690255"/>
                </a:cubicBezTo>
                <a:cubicBezTo>
                  <a:pt x="986466" y="1728790"/>
                  <a:pt x="1060415" y="1721441"/>
                  <a:pt x="1100786" y="1669186"/>
                </a:cubicBezTo>
                <a:cubicBezTo>
                  <a:pt x="1110878" y="1656123"/>
                  <a:pt x="1117725" y="1641737"/>
                  <a:pt x="1121540" y="1626904"/>
                </a:cubicBezTo>
                <a:lnTo>
                  <a:pt x="1123204" y="1597620"/>
                </a:lnTo>
                <a:lnTo>
                  <a:pt x="1237555" y="1551067"/>
                </a:lnTo>
                <a:lnTo>
                  <a:pt x="1355644" y="1502993"/>
                </a:lnTo>
                <a:lnTo>
                  <a:pt x="1362776" y="1511266"/>
                </a:lnTo>
                <a:cubicBezTo>
                  <a:pt x="1401076" y="1541000"/>
                  <a:pt x="1452016" y="1543225"/>
                  <a:pt x="1491817" y="1520936"/>
                </a:cubicBezTo>
                <a:lnTo>
                  <a:pt x="1499270" y="1514511"/>
                </a:lnTo>
                <a:lnTo>
                  <a:pt x="1790657" y="1739626"/>
                </a:lnTo>
                <a:lnTo>
                  <a:pt x="1783473" y="1754261"/>
                </a:lnTo>
                <a:cubicBezTo>
                  <a:pt x="1772031" y="1798759"/>
                  <a:pt x="1787886" y="1847276"/>
                  <a:pt x="1825296" y="1876178"/>
                </a:cubicBezTo>
                <a:cubicBezTo>
                  <a:pt x="1838359" y="1886271"/>
                  <a:pt x="1852745" y="1893118"/>
                  <a:pt x="1867578" y="1896932"/>
                </a:cubicBezTo>
                <a:cubicBezTo>
                  <a:pt x="1912075" y="1908374"/>
                  <a:pt x="1960593" y="1892520"/>
                  <a:pt x="1989494" y="1855110"/>
                </a:cubicBezTo>
                <a:cubicBezTo>
                  <a:pt x="2029865" y="1802855"/>
                  <a:pt x="2018306" y="1729446"/>
                  <a:pt x="1968427" y="1690911"/>
                </a:cubicBezTo>
                <a:cubicBezTo>
                  <a:pt x="1929235" y="1660633"/>
                  <a:pt x="1878145" y="1659565"/>
                  <a:pt x="1838792" y="1681967"/>
                </a:cubicBezTo>
                <a:lnTo>
                  <a:pt x="1838014" y="1682642"/>
                </a:lnTo>
                <a:lnTo>
                  <a:pt x="1544325" y="1455749"/>
                </a:lnTo>
                <a:lnTo>
                  <a:pt x="1547700" y="1448953"/>
                </a:lnTo>
                <a:cubicBezTo>
                  <a:pt x="1559428" y="1404868"/>
                  <a:pt x="1544645" y="1356070"/>
                  <a:pt x="1506345" y="1326336"/>
                </a:cubicBezTo>
                <a:lnTo>
                  <a:pt x="1493239" y="1319828"/>
                </a:lnTo>
                <a:lnTo>
                  <a:pt x="1509136" y="1199535"/>
                </a:lnTo>
                <a:lnTo>
                  <a:pt x="1524327" y="1084591"/>
                </a:lnTo>
                <a:lnTo>
                  <a:pt x="1557251" y="1073434"/>
                </a:lnTo>
                <a:cubicBezTo>
                  <a:pt x="1570368" y="1065966"/>
                  <a:pt x="1582182" y="1055892"/>
                  <a:pt x="1591815" y="1043422"/>
                </a:cubicBezTo>
                <a:cubicBezTo>
                  <a:pt x="1632186" y="991167"/>
                  <a:pt x="1620627" y="917758"/>
                  <a:pt x="1570748" y="879222"/>
                </a:cubicBezTo>
                <a:cubicBezTo>
                  <a:pt x="1544620" y="859037"/>
                  <a:pt x="1513204" y="851834"/>
                  <a:pt x="1483503" y="855912"/>
                </a:cubicBezTo>
                <a:lnTo>
                  <a:pt x="1444684" y="869068"/>
                </a:lnTo>
                <a:lnTo>
                  <a:pt x="1340899" y="788887"/>
                </a:lnTo>
                <a:lnTo>
                  <a:pt x="1246914" y="716278"/>
                </a:lnTo>
                <a:lnTo>
                  <a:pt x="1249341" y="673586"/>
                </a:lnTo>
                <a:cubicBezTo>
                  <a:pt x="1245263" y="643885"/>
                  <a:pt x="1229903" y="615899"/>
                  <a:pt x="1204964" y="596631"/>
                </a:cubicBezTo>
                <a:lnTo>
                  <a:pt x="1168993" y="578975"/>
                </a:lnTo>
                <a:lnTo>
                  <a:pt x="1168993" y="225315"/>
                </a:lnTo>
                <a:lnTo>
                  <a:pt x="1170003" y="225113"/>
                </a:lnTo>
                <a:cubicBezTo>
                  <a:pt x="1211789" y="207666"/>
                  <a:pt x="1242179" y="166584"/>
                  <a:pt x="1242179" y="117058"/>
                </a:cubicBezTo>
                <a:cubicBezTo>
                  <a:pt x="1242179" y="54028"/>
                  <a:pt x="1191154" y="0"/>
                  <a:pt x="1125121" y="1"/>
                </a:cubicBezTo>
                <a:cubicBezTo>
                  <a:pt x="1062090" y="1"/>
                  <a:pt x="1008063" y="51026"/>
                  <a:pt x="1008063" y="117059"/>
                </a:cubicBezTo>
                <a:cubicBezTo>
                  <a:pt x="1008063" y="164333"/>
                  <a:pt x="1036765" y="206541"/>
                  <a:pt x="1078973" y="224691"/>
                </a:cubicBezTo>
                <a:lnTo>
                  <a:pt x="1094946" y="227954"/>
                </a:lnTo>
                <a:lnTo>
                  <a:pt x="1094946" y="580718"/>
                </a:lnTo>
                <a:lnTo>
                  <a:pt x="1086671" y="583843"/>
                </a:lnTo>
                <a:lnTo>
                  <a:pt x="1075329" y="587687"/>
                </a:lnTo>
                <a:lnTo>
                  <a:pt x="1040783" y="617683"/>
                </a:lnTo>
                <a:lnTo>
                  <a:pt x="1040763" y="617700"/>
                </a:lnTo>
                <a:cubicBezTo>
                  <a:pt x="1031588" y="629576"/>
                  <a:pt x="1025281" y="642956"/>
                  <a:pt x="1021723" y="656920"/>
                </a:cubicBezTo>
                <a:lnTo>
                  <a:pt x="1021715" y="657057"/>
                </a:lnTo>
                <a:lnTo>
                  <a:pt x="1020784" y="658980"/>
                </a:lnTo>
                <a:lnTo>
                  <a:pt x="1019460" y="681579"/>
                </a:lnTo>
                <a:lnTo>
                  <a:pt x="901080" y="729772"/>
                </a:lnTo>
                <a:lnTo>
                  <a:pt x="783553" y="777618"/>
                </a:lnTo>
                <a:lnTo>
                  <a:pt x="778015" y="771240"/>
                </a:lnTo>
                <a:cubicBezTo>
                  <a:pt x="725760" y="730869"/>
                  <a:pt x="652351" y="742428"/>
                  <a:pt x="613815" y="792308"/>
                </a:cubicBezTo>
                <a:cubicBezTo>
                  <a:pt x="575280" y="842187"/>
                  <a:pt x="582629" y="916137"/>
                  <a:pt x="634884" y="956507"/>
                </a:cubicBezTo>
                <a:lnTo>
                  <a:pt x="645314" y="961627"/>
                </a:lnTo>
                <a:lnTo>
                  <a:pt x="629499" y="1081304"/>
                </a:lnTo>
                <a:lnTo>
                  <a:pt x="614430" y="1195319"/>
                </a:lnTo>
                <a:lnTo>
                  <a:pt x="577174" y="1207946"/>
                </a:lnTo>
                <a:cubicBezTo>
                  <a:pt x="564056" y="1215413"/>
                  <a:pt x="552242" y="1225488"/>
                  <a:pt x="542608" y="1237958"/>
                </a:cubicBezTo>
                <a:cubicBezTo>
                  <a:pt x="532516" y="1251022"/>
                  <a:pt x="525669" y="1265407"/>
                  <a:pt x="521855" y="1280240"/>
                </a:cubicBezTo>
                <a:lnTo>
                  <a:pt x="520493" y="1304200"/>
                </a:lnTo>
                <a:lnTo>
                  <a:pt x="205439" y="1411522"/>
                </a:lnTo>
                <a:lnTo>
                  <a:pt x="204922" y="1410631"/>
                </a:lnTo>
                <a:cubicBezTo>
                  <a:pt x="174933" y="1376702"/>
                  <a:pt x="126246" y="1361182"/>
                  <a:pt x="79366" y="1377152"/>
                </a:cubicBezTo>
                <a:cubicBezTo>
                  <a:pt x="19701" y="1397476"/>
                  <a:pt x="-14987" y="1463197"/>
                  <a:pt x="6306" y="1525703"/>
                </a:cubicBezTo>
                <a:cubicBezTo>
                  <a:pt x="17738" y="1559264"/>
                  <a:pt x="43535" y="1584923"/>
                  <a:pt x="75043" y="159716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0" name="Freeform: Shape 140">
            <a:extLst>
              <a:ext uri="{FF2B5EF4-FFF2-40B4-BE49-F238E27FC236}">
                <a16:creationId xmlns:a16="http://schemas.microsoft.com/office/drawing/2014/main" id="{F4047434-A391-4559-B3B3-EAA2BFA87140}"/>
              </a:ext>
            </a:extLst>
          </p:cNvPr>
          <p:cNvSpPr/>
          <p:nvPr userDrawn="1"/>
        </p:nvSpPr>
        <p:spPr>
          <a:xfrm rot="1022389">
            <a:off x="10763367" y="3963200"/>
            <a:ext cx="1025410" cy="838256"/>
          </a:xfrm>
          <a:custGeom>
            <a:avLst/>
            <a:gdLst>
              <a:gd name="connsiteX0" fmla="*/ 618123 w 1077492"/>
              <a:gd name="connsiteY0" fmla="*/ 5091 h 880832"/>
              <a:gd name="connsiteX1" fmla="*/ 649515 w 1077492"/>
              <a:gd name="connsiteY1" fmla="*/ 48 h 880832"/>
              <a:gd name="connsiteX2" fmla="*/ 706766 w 1077492"/>
              <a:gd name="connsiteY2" fmla="*/ 25655 h 880832"/>
              <a:gd name="connsiteX3" fmla="*/ 703831 w 1077492"/>
              <a:gd name="connsiteY3" fmla="*/ 142493 h 880832"/>
              <a:gd name="connsiteX4" fmla="*/ 665641 w 1077492"/>
              <a:gd name="connsiteY4" fmla="*/ 157025 h 880832"/>
              <a:gd name="connsiteX5" fmla="*/ 665641 w 1077492"/>
              <a:gd name="connsiteY5" fmla="*/ 352605 h 880832"/>
              <a:gd name="connsiteX6" fmla="*/ 684786 w 1077492"/>
              <a:gd name="connsiteY6" fmla="*/ 356972 h 880832"/>
              <a:gd name="connsiteX7" fmla="*/ 718689 w 1077492"/>
              <a:gd name="connsiteY7" fmla="*/ 380793 h 880832"/>
              <a:gd name="connsiteX8" fmla="*/ 738749 w 1077492"/>
              <a:gd name="connsiteY8" fmla="*/ 496690 h 880832"/>
              <a:gd name="connsiteX9" fmla="*/ 735230 w 1077492"/>
              <a:gd name="connsiteY9" fmla="*/ 501698 h 880832"/>
              <a:gd name="connsiteX10" fmla="*/ 845060 w 1077492"/>
              <a:gd name="connsiteY10" fmla="*/ 617186 h 880832"/>
              <a:gd name="connsiteX11" fmla="*/ 879258 w 1077492"/>
              <a:gd name="connsiteY11" fmla="*/ 595803 h 880832"/>
              <a:gd name="connsiteX12" fmla="*/ 1037048 w 1077492"/>
              <a:gd name="connsiteY12" fmla="*/ 632408 h 880832"/>
              <a:gd name="connsiteX13" fmla="*/ 1031825 w 1077492"/>
              <a:gd name="connsiteY13" fmla="*/ 840388 h 880832"/>
              <a:gd name="connsiteX14" fmla="*/ 823846 w 1077492"/>
              <a:gd name="connsiteY14" fmla="*/ 835165 h 880832"/>
              <a:gd name="connsiteX15" fmla="*/ 795994 w 1077492"/>
              <a:gd name="connsiteY15" fmla="*/ 674255 h 880832"/>
              <a:gd name="connsiteX16" fmla="*/ 803191 w 1077492"/>
              <a:gd name="connsiteY16" fmla="*/ 664013 h 880832"/>
              <a:gd name="connsiteX17" fmla="*/ 690708 w 1077492"/>
              <a:gd name="connsiteY17" fmla="*/ 545736 h 880832"/>
              <a:gd name="connsiteX18" fmla="*/ 678778 w 1077492"/>
              <a:gd name="connsiteY18" fmla="*/ 553196 h 880832"/>
              <a:gd name="connsiteX19" fmla="*/ 565128 w 1077492"/>
              <a:gd name="connsiteY19" fmla="*/ 526831 h 880832"/>
              <a:gd name="connsiteX20" fmla="*/ 562479 w 1077492"/>
              <a:gd name="connsiteY20" fmla="*/ 522594 h 880832"/>
              <a:gd name="connsiteX21" fmla="*/ 207664 w 1077492"/>
              <a:gd name="connsiteY21" fmla="*/ 608151 h 880832"/>
              <a:gd name="connsiteX22" fmla="*/ 203307 w 1077492"/>
              <a:gd name="connsiteY22" fmla="*/ 628640 h 880832"/>
              <a:gd name="connsiteX23" fmla="*/ 178918 w 1077492"/>
              <a:gd name="connsiteY23" fmla="*/ 663609 h 880832"/>
              <a:gd name="connsiteX24" fmla="*/ 29119 w 1077492"/>
              <a:gd name="connsiteY24" fmla="*/ 659847 h 880832"/>
              <a:gd name="connsiteX25" fmla="*/ 32881 w 1077492"/>
              <a:gd name="connsiteY25" fmla="*/ 510048 h 880832"/>
              <a:gd name="connsiteX26" fmla="*/ 67936 w 1077492"/>
              <a:gd name="connsiteY26" fmla="*/ 487958 h 880832"/>
              <a:gd name="connsiteX27" fmla="*/ 182679 w 1077492"/>
              <a:gd name="connsiteY27" fmla="*/ 513810 h 880832"/>
              <a:gd name="connsiteX28" fmla="*/ 199867 w 1077492"/>
              <a:gd name="connsiteY28" fmla="*/ 541086 h 880832"/>
              <a:gd name="connsiteX29" fmla="*/ 537541 w 1077492"/>
              <a:gd name="connsiteY29" fmla="*/ 459661 h 880832"/>
              <a:gd name="connsiteX30" fmla="*/ 536059 w 1077492"/>
              <a:gd name="connsiteY30" fmla="*/ 450434 h 880832"/>
              <a:gd name="connsiteX31" fmla="*/ 568890 w 1077492"/>
              <a:gd name="connsiteY31" fmla="*/ 377032 h 880832"/>
              <a:gd name="connsiteX32" fmla="*/ 605039 w 1077492"/>
              <a:gd name="connsiteY32" fmla="*/ 354429 h 880832"/>
              <a:gd name="connsiteX33" fmla="*/ 624516 w 1077492"/>
              <a:gd name="connsiteY33" fmla="*/ 351300 h 880832"/>
              <a:gd name="connsiteX34" fmla="*/ 624516 w 1077492"/>
              <a:gd name="connsiteY34" fmla="*/ 160667 h 880832"/>
              <a:gd name="connsiteX35" fmla="*/ 613436 w 1077492"/>
              <a:gd name="connsiteY35" fmla="*/ 158139 h 880832"/>
              <a:gd name="connsiteX36" fmla="*/ 586993 w 1077492"/>
              <a:gd name="connsiteY36" fmla="*/ 139559 h 880832"/>
              <a:gd name="connsiteX37" fmla="*/ 589927 w 1077492"/>
              <a:gd name="connsiteY37" fmla="*/ 22721 h 880832"/>
              <a:gd name="connsiteX38" fmla="*/ 618123 w 1077492"/>
              <a:gd name="connsiteY38" fmla="*/ 5091 h 8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7492" h="880832">
                <a:moveTo>
                  <a:pt x="618123" y="5091"/>
                </a:moveTo>
                <a:cubicBezTo>
                  <a:pt x="628264" y="1341"/>
                  <a:pt x="638938" y="-311"/>
                  <a:pt x="649515" y="48"/>
                </a:cubicBezTo>
                <a:cubicBezTo>
                  <a:pt x="670668" y="767"/>
                  <a:pt x="691432" y="9532"/>
                  <a:pt x="706766" y="25655"/>
                </a:cubicBezTo>
                <a:cubicBezTo>
                  <a:pt x="738893" y="59437"/>
                  <a:pt x="736078" y="111827"/>
                  <a:pt x="703831" y="142493"/>
                </a:cubicBezTo>
                <a:lnTo>
                  <a:pt x="665641" y="157025"/>
                </a:lnTo>
                <a:lnTo>
                  <a:pt x="665641" y="352605"/>
                </a:lnTo>
                <a:lnTo>
                  <a:pt x="684786" y="356972"/>
                </a:lnTo>
                <a:cubicBezTo>
                  <a:pt x="697289" y="362480"/>
                  <a:pt x="708859" y="370458"/>
                  <a:pt x="718689" y="380793"/>
                </a:cubicBezTo>
                <a:cubicBezTo>
                  <a:pt x="749581" y="413278"/>
                  <a:pt x="755275" y="459181"/>
                  <a:pt x="738749" y="496690"/>
                </a:cubicBezTo>
                <a:lnTo>
                  <a:pt x="735230" y="501698"/>
                </a:lnTo>
                <a:lnTo>
                  <a:pt x="845060" y="617186"/>
                </a:lnTo>
                <a:lnTo>
                  <a:pt x="879258" y="595803"/>
                </a:lnTo>
                <a:cubicBezTo>
                  <a:pt x="933414" y="575777"/>
                  <a:pt x="996107" y="589357"/>
                  <a:pt x="1037048" y="632408"/>
                </a:cubicBezTo>
                <a:cubicBezTo>
                  <a:pt x="1094236" y="692542"/>
                  <a:pt x="1089226" y="785799"/>
                  <a:pt x="1031825" y="840388"/>
                </a:cubicBezTo>
                <a:cubicBezTo>
                  <a:pt x="971691" y="897576"/>
                  <a:pt x="878434" y="892566"/>
                  <a:pt x="823846" y="835165"/>
                </a:cubicBezTo>
                <a:cubicBezTo>
                  <a:pt x="780955" y="790064"/>
                  <a:pt x="773050" y="726332"/>
                  <a:pt x="795994" y="674255"/>
                </a:cubicBezTo>
                <a:lnTo>
                  <a:pt x="803191" y="664013"/>
                </a:lnTo>
                <a:lnTo>
                  <a:pt x="690708" y="545736"/>
                </a:lnTo>
                <a:lnTo>
                  <a:pt x="678778" y="553196"/>
                </a:lnTo>
                <a:cubicBezTo>
                  <a:pt x="639771" y="567620"/>
                  <a:pt x="594617" y="557839"/>
                  <a:pt x="565128" y="526831"/>
                </a:cubicBezTo>
                <a:lnTo>
                  <a:pt x="562479" y="522594"/>
                </a:lnTo>
                <a:lnTo>
                  <a:pt x="207664" y="608151"/>
                </a:lnTo>
                <a:lnTo>
                  <a:pt x="203307" y="628640"/>
                </a:lnTo>
                <a:cubicBezTo>
                  <a:pt x="197853" y="641384"/>
                  <a:pt x="189746" y="653311"/>
                  <a:pt x="178918" y="663609"/>
                </a:cubicBezTo>
                <a:cubicBezTo>
                  <a:pt x="137575" y="702927"/>
                  <a:pt x="70309" y="703160"/>
                  <a:pt x="29119" y="659847"/>
                </a:cubicBezTo>
                <a:cubicBezTo>
                  <a:pt x="-10199" y="618504"/>
                  <a:pt x="-10431" y="551239"/>
                  <a:pt x="32881" y="510048"/>
                </a:cubicBezTo>
                <a:cubicBezTo>
                  <a:pt x="43217" y="500219"/>
                  <a:pt x="55173" y="492832"/>
                  <a:pt x="67936" y="487958"/>
                </a:cubicBezTo>
                <a:cubicBezTo>
                  <a:pt x="106227" y="473336"/>
                  <a:pt x="151787" y="481326"/>
                  <a:pt x="182679" y="513810"/>
                </a:cubicBezTo>
                <a:lnTo>
                  <a:pt x="199867" y="541086"/>
                </a:lnTo>
                <a:lnTo>
                  <a:pt x="537541" y="459661"/>
                </a:lnTo>
                <a:lnTo>
                  <a:pt x="536059" y="450434"/>
                </a:lnTo>
                <a:cubicBezTo>
                  <a:pt x="536980" y="423313"/>
                  <a:pt x="548218" y="396691"/>
                  <a:pt x="568890" y="377032"/>
                </a:cubicBezTo>
                <a:cubicBezTo>
                  <a:pt x="579718" y="366735"/>
                  <a:pt x="592037" y="359237"/>
                  <a:pt x="605039" y="354429"/>
                </a:cubicBezTo>
                <a:lnTo>
                  <a:pt x="624516" y="351300"/>
                </a:lnTo>
                <a:lnTo>
                  <a:pt x="624516" y="160667"/>
                </a:lnTo>
                <a:lnTo>
                  <a:pt x="613436" y="158139"/>
                </a:lnTo>
                <a:cubicBezTo>
                  <a:pt x="603685" y="153843"/>
                  <a:pt x="594660" y="147621"/>
                  <a:pt x="586993" y="139559"/>
                </a:cubicBezTo>
                <a:cubicBezTo>
                  <a:pt x="554867" y="105778"/>
                  <a:pt x="557681" y="53388"/>
                  <a:pt x="589927" y="22721"/>
                </a:cubicBezTo>
                <a:cubicBezTo>
                  <a:pt x="598373" y="14690"/>
                  <a:pt x="607982" y="8842"/>
                  <a:pt x="618123" y="509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212">
            <a:extLst>
              <a:ext uri="{FF2B5EF4-FFF2-40B4-BE49-F238E27FC236}">
                <a16:creationId xmlns:a16="http://schemas.microsoft.com/office/drawing/2014/main" id="{0A4DA7A5-BE9C-4D16-8F3D-49C61AF1D01F}"/>
              </a:ext>
            </a:extLst>
          </p:cNvPr>
          <p:cNvGrpSpPr/>
          <p:nvPr userDrawn="1"/>
        </p:nvGrpSpPr>
        <p:grpSpPr>
          <a:xfrm>
            <a:off x="501570" y="1642689"/>
            <a:ext cx="1891725" cy="1331151"/>
            <a:chOff x="579703" y="1481608"/>
            <a:chExt cx="2452930" cy="1726055"/>
          </a:xfrm>
        </p:grpSpPr>
        <p:grpSp>
          <p:nvGrpSpPr>
            <p:cNvPr id="142" name="그룹 26">
              <a:extLst>
                <a:ext uri="{FF2B5EF4-FFF2-40B4-BE49-F238E27FC236}">
                  <a16:creationId xmlns:a16="http://schemas.microsoft.com/office/drawing/2014/main" id="{82FAEADB-08EA-4262-943B-304E3A9FDEF8}"/>
                </a:ext>
              </a:extLst>
            </p:cNvPr>
            <p:cNvGrpSpPr/>
            <p:nvPr/>
          </p:nvGrpSpPr>
          <p:grpSpPr>
            <a:xfrm>
              <a:off x="1886687" y="1481608"/>
              <a:ext cx="1145946" cy="1726055"/>
              <a:chOff x="6150565" y="3254095"/>
              <a:chExt cx="979312" cy="1475068"/>
            </a:xfrm>
          </p:grpSpPr>
          <p:sp>
            <p:nvSpPr>
              <p:cNvPr id="149" name="자유형: 도형 5">
                <a:extLst>
                  <a:ext uri="{FF2B5EF4-FFF2-40B4-BE49-F238E27FC236}">
                    <a16:creationId xmlns:a16="http://schemas.microsoft.com/office/drawing/2014/main" id="{44C346CC-4453-473D-B764-96FB30579257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자유형: 도형 12">
                <a:extLst>
                  <a:ext uri="{FF2B5EF4-FFF2-40B4-BE49-F238E27FC236}">
                    <a16:creationId xmlns:a16="http://schemas.microsoft.com/office/drawing/2014/main" id="{996923B0-8B25-4B00-84AC-1939A69985B0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1" name="자유형: 도형 13">
                <a:extLst>
                  <a:ext uri="{FF2B5EF4-FFF2-40B4-BE49-F238E27FC236}">
                    <a16:creationId xmlns:a16="http://schemas.microsoft.com/office/drawing/2014/main" id="{7C29BC78-5408-48EA-8594-0D87CE7E30A9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자유형: 도형 14">
                <a:extLst>
                  <a:ext uri="{FF2B5EF4-FFF2-40B4-BE49-F238E27FC236}">
                    <a16:creationId xmlns:a16="http://schemas.microsoft.com/office/drawing/2014/main" id="{B451D8E0-12A6-4EC2-AC3C-5E3672BAB4F1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53" name="직선 연결선 19">
                <a:extLst>
                  <a:ext uri="{FF2B5EF4-FFF2-40B4-BE49-F238E27FC236}">
                    <a16:creationId xmlns:a16="http://schemas.microsoft.com/office/drawing/2014/main" id="{F9ECD890-EF78-4C74-ADF5-2C32378D1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67">
              <a:extLst>
                <a:ext uri="{FF2B5EF4-FFF2-40B4-BE49-F238E27FC236}">
                  <a16:creationId xmlns:a16="http://schemas.microsoft.com/office/drawing/2014/main" id="{9CC04B16-776C-43AC-ACF7-55669FF02B67}"/>
                </a:ext>
              </a:extLst>
            </p:cNvPr>
            <p:cNvGrpSpPr/>
            <p:nvPr/>
          </p:nvGrpSpPr>
          <p:grpSpPr>
            <a:xfrm flipH="1">
              <a:off x="579703" y="1481608"/>
              <a:ext cx="1145946" cy="1726055"/>
              <a:chOff x="6150565" y="3254095"/>
              <a:chExt cx="979312" cy="1475068"/>
            </a:xfrm>
          </p:grpSpPr>
          <p:sp>
            <p:nvSpPr>
              <p:cNvPr id="144" name="자유형: 도형 68">
                <a:extLst>
                  <a:ext uri="{FF2B5EF4-FFF2-40B4-BE49-F238E27FC236}">
                    <a16:creationId xmlns:a16="http://schemas.microsoft.com/office/drawing/2014/main" id="{E5E794FB-55C1-40C5-8D0F-E4D3EBC78C54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자유형: 도형 69">
                <a:extLst>
                  <a:ext uri="{FF2B5EF4-FFF2-40B4-BE49-F238E27FC236}">
                    <a16:creationId xmlns:a16="http://schemas.microsoft.com/office/drawing/2014/main" id="{9EE9C70F-BE88-4A6C-B419-5AEB70A23FA2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자유형: 도형 70">
                <a:extLst>
                  <a:ext uri="{FF2B5EF4-FFF2-40B4-BE49-F238E27FC236}">
                    <a16:creationId xmlns:a16="http://schemas.microsoft.com/office/drawing/2014/main" id="{0D592488-C8FF-4C53-A3A2-1C43BF2D7D66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자유형: 도형 71">
                <a:extLst>
                  <a:ext uri="{FF2B5EF4-FFF2-40B4-BE49-F238E27FC236}">
                    <a16:creationId xmlns:a16="http://schemas.microsoft.com/office/drawing/2014/main" id="{703B15DD-E311-426D-9802-8B6C51BBC393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48" name="직선 연결선 72">
                <a:extLst>
                  <a:ext uri="{FF2B5EF4-FFF2-40B4-BE49-F238E27FC236}">
                    <a16:creationId xmlns:a16="http://schemas.microsoft.com/office/drawing/2014/main" id="{96446FFE-0DED-42EA-91AF-BB33CCBCE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31">
            <a:extLst>
              <a:ext uri="{FF2B5EF4-FFF2-40B4-BE49-F238E27FC236}">
                <a16:creationId xmlns:a16="http://schemas.microsoft.com/office/drawing/2014/main" id="{70B94C9C-1BFA-42AD-BB25-2FD3247E9E60}"/>
              </a:ext>
            </a:extLst>
          </p:cNvPr>
          <p:cNvGrpSpPr/>
          <p:nvPr userDrawn="1"/>
        </p:nvGrpSpPr>
        <p:grpSpPr>
          <a:xfrm>
            <a:off x="2428634" y="1107111"/>
            <a:ext cx="1809131" cy="1850987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155" name="Rounded Rectangle 7">
              <a:extLst>
                <a:ext uri="{FF2B5EF4-FFF2-40B4-BE49-F238E27FC236}">
                  <a16:creationId xmlns:a16="http://schemas.microsoft.com/office/drawing/2014/main" id="{A860B3D6-AC1E-4EA6-BAE1-9A4E1D3DBFE5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6" name="Rounded Rectangle 8">
              <a:extLst>
                <a:ext uri="{FF2B5EF4-FFF2-40B4-BE49-F238E27FC236}">
                  <a16:creationId xmlns:a16="http://schemas.microsoft.com/office/drawing/2014/main" id="{9A276E63-440D-41A6-A1AA-4D796B22C38D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7" name="Rounded Rectangle 9">
              <a:extLst>
                <a:ext uri="{FF2B5EF4-FFF2-40B4-BE49-F238E27FC236}">
                  <a16:creationId xmlns:a16="http://schemas.microsoft.com/office/drawing/2014/main" id="{FDF88A8B-376D-43C9-876A-8CA79C18B290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8" name="Chord 8">
              <a:extLst>
                <a:ext uri="{FF2B5EF4-FFF2-40B4-BE49-F238E27FC236}">
                  <a16:creationId xmlns:a16="http://schemas.microsoft.com/office/drawing/2014/main" id="{D5441F95-7B59-4C91-8036-58C15482EADA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290AD40C-74DF-4429-9256-2FAECC8EE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60" name="Rectangle 204">
              <a:extLst>
                <a:ext uri="{FF2B5EF4-FFF2-40B4-BE49-F238E27FC236}">
                  <a16:creationId xmlns:a16="http://schemas.microsoft.com/office/drawing/2014/main" id="{AF1BDA5C-5A65-423D-8868-569AF0116A19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Rectangle 205">
              <a:extLst>
                <a:ext uri="{FF2B5EF4-FFF2-40B4-BE49-F238E27FC236}">
                  <a16:creationId xmlns:a16="http://schemas.microsoft.com/office/drawing/2014/main" id="{9610FA19-3F25-4EAF-81B9-C9C926400559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Rectangle 206">
              <a:extLst>
                <a:ext uri="{FF2B5EF4-FFF2-40B4-BE49-F238E27FC236}">
                  <a16:creationId xmlns:a16="http://schemas.microsoft.com/office/drawing/2014/main" id="{383E7C6D-1D8A-43B4-BFD9-361088C04A43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Freeform 4103">
              <a:extLst>
                <a:ext uri="{FF2B5EF4-FFF2-40B4-BE49-F238E27FC236}">
                  <a16:creationId xmlns:a16="http://schemas.microsoft.com/office/drawing/2014/main" id="{A2831EBE-1B1F-4CCF-98F4-F22AF50C6EA3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Freeform 123">
              <a:extLst>
                <a:ext uri="{FF2B5EF4-FFF2-40B4-BE49-F238E27FC236}">
                  <a16:creationId xmlns:a16="http://schemas.microsoft.com/office/drawing/2014/main" id="{270141F2-AC2E-4370-A986-A0BE0D4E69A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Rectangle 209">
              <a:extLst>
                <a:ext uri="{FF2B5EF4-FFF2-40B4-BE49-F238E27FC236}">
                  <a16:creationId xmlns:a16="http://schemas.microsoft.com/office/drawing/2014/main" id="{230F18DF-074D-443F-8D7F-58FFDFEF195D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Rectangle 116">
              <a:extLst>
                <a:ext uri="{FF2B5EF4-FFF2-40B4-BE49-F238E27FC236}">
                  <a16:creationId xmlns:a16="http://schemas.microsoft.com/office/drawing/2014/main" id="{74D23FF7-2662-45EE-86DB-35498C81949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7" name="Rectangle 118">
              <a:extLst>
                <a:ext uri="{FF2B5EF4-FFF2-40B4-BE49-F238E27FC236}">
                  <a16:creationId xmlns:a16="http://schemas.microsoft.com/office/drawing/2014/main" id="{2C0C3276-47F4-4491-9C61-0A943DD3165A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68" name="Group 226">
            <a:extLst>
              <a:ext uri="{FF2B5EF4-FFF2-40B4-BE49-F238E27FC236}">
                <a16:creationId xmlns:a16="http://schemas.microsoft.com/office/drawing/2014/main" id="{39751AC7-D3EE-45EC-9ECA-9F952FE78495}"/>
              </a:ext>
            </a:extLst>
          </p:cNvPr>
          <p:cNvGrpSpPr/>
          <p:nvPr userDrawn="1"/>
        </p:nvGrpSpPr>
        <p:grpSpPr>
          <a:xfrm>
            <a:off x="4552001" y="1246164"/>
            <a:ext cx="2563070" cy="2046102"/>
            <a:chOff x="481157" y="2167303"/>
            <a:chExt cx="4949776" cy="3951413"/>
          </a:xfrm>
        </p:grpSpPr>
        <p:sp>
          <p:nvSpPr>
            <p:cNvPr id="169" name="Freeform 2">
              <a:extLst>
                <a:ext uri="{FF2B5EF4-FFF2-40B4-BE49-F238E27FC236}">
                  <a16:creationId xmlns:a16="http://schemas.microsoft.com/office/drawing/2014/main" id="{A16B4080-862E-4117-82A4-6BD59AD3FC9E}"/>
                </a:ext>
              </a:extLst>
            </p:cNvPr>
            <p:cNvSpPr/>
            <p:nvPr/>
          </p:nvSpPr>
          <p:spPr>
            <a:xfrm>
              <a:off x="1904423" y="2721764"/>
              <a:ext cx="3526510" cy="24620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70" name="Group 228">
              <a:extLst>
                <a:ext uri="{FF2B5EF4-FFF2-40B4-BE49-F238E27FC236}">
                  <a16:creationId xmlns:a16="http://schemas.microsoft.com/office/drawing/2014/main" id="{B453DC68-036A-493B-BCFF-326C1A620FC2}"/>
                </a:ext>
              </a:extLst>
            </p:cNvPr>
            <p:cNvGrpSpPr/>
            <p:nvPr/>
          </p:nvGrpSpPr>
          <p:grpSpPr>
            <a:xfrm rot="2664022">
              <a:off x="1392551" y="2167303"/>
              <a:ext cx="160620" cy="1522482"/>
              <a:chOff x="1039691" y="2468855"/>
              <a:chExt cx="190176" cy="1802639"/>
            </a:xfrm>
          </p:grpSpPr>
          <p:sp>
            <p:nvSpPr>
              <p:cNvPr id="179" name="Rectangle 237">
                <a:extLst>
                  <a:ext uri="{FF2B5EF4-FFF2-40B4-BE49-F238E27FC236}">
                    <a16:creationId xmlns:a16="http://schemas.microsoft.com/office/drawing/2014/main" id="{E7C88B34-4F74-4FA4-8F2A-9168B14CFEA9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Rectangle 238">
                <a:extLst>
                  <a:ext uri="{FF2B5EF4-FFF2-40B4-BE49-F238E27FC236}">
                    <a16:creationId xmlns:a16="http://schemas.microsoft.com/office/drawing/2014/main" id="{00618638-83B7-4BFD-AD2F-909FCD4A6792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71" name="Group 229">
              <a:extLst>
                <a:ext uri="{FF2B5EF4-FFF2-40B4-BE49-F238E27FC236}">
                  <a16:creationId xmlns:a16="http://schemas.microsoft.com/office/drawing/2014/main" id="{314D5BB6-C315-4903-9F30-103985729878}"/>
                </a:ext>
              </a:extLst>
            </p:cNvPr>
            <p:cNvGrpSpPr/>
            <p:nvPr/>
          </p:nvGrpSpPr>
          <p:grpSpPr>
            <a:xfrm>
              <a:off x="830015" y="3642996"/>
              <a:ext cx="194605" cy="1727022"/>
              <a:chOff x="1093356" y="2490394"/>
              <a:chExt cx="230413" cy="1802702"/>
            </a:xfrm>
          </p:grpSpPr>
          <p:sp>
            <p:nvSpPr>
              <p:cNvPr id="177" name="Rectangle 235">
                <a:extLst>
                  <a:ext uri="{FF2B5EF4-FFF2-40B4-BE49-F238E27FC236}">
                    <a16:creationId xmlns:a16="http://schemas.microsoft.com/office/drawing/2014/main" id="{525AF3B4-405C-43AA-9201-AB16EE282DE0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236">
                <a:extLst>
                  <a:ext uri="{FF2B5EF4-FFF2-40B4-BE49-F238E27FC236}">
                    <a16:creationId xmlns:a16="http://schemas.microsoft.com/office/drawing/2014/main" id="{83EE8C98-B9D4-4368-A1EE-37197C71EE0C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72" name="Group 230">
              <a:extLst>
                <a:ext uri="{FF2B5EF4-FFF2-40B4-BE49-F238E27FC236}">
                  <a16:creationId xmlns:a16="http://schemas.microsoft.com/office/drawing/2014/main" id="{442768FE-3477-4922-83AB-5BCCDE170C70}"/>
                </a:ext>
              </a:extLst>
            </p:cNvPr>
            <p:cNvGrpSpPr/>
            <p:nvPr/>
          </p:nvGrpSpPr>
          <p:grpSpPr>
            <a:xfrm>
              <a:off x="727959" y="3322360"/>
              <a:ext cx="399622" cy="399622"/>
              <a:chOff x="3275856" y="4077072"/>
              <a:chExt cx="504056" cy="504056"/>
            </a:xfrm>
          </p:grpSpPr>
          <p:sp>
            <p:nvSpPr>
              <p:cNvPr id="175" name="Oval 233">
                <a:extLst>
                  <a:ext uri="{FF2B5EF4-FFF2-40B4-BE49-F238E27FC236}">
                    <a16:creationId xmlns:a16="http://schemas.microsoft.com/office/drawing/2014/main" id="{A5623F15-7120-4715-8B17-B14754AAA3EA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234">
                <a:extLst>
                  <a:ext uri="{FF2B5EF4-FFF2-40B4-BE49-F238E27FC236}">
                    <a16:creationId xmlns:a16="http://schemas.microsoft.com/office/drawing/2014/main" id="{BB67F4C5-E342-4933-A25E-AF5FD7ECFE43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73" name="Rounded Rectangle 14">
              <a:extLst>
                <a:ext uri="{FF2B5EF4-FFF2-40B4-BE49-F238E27FC236}">
                  <a16:creationId xmlns:a16="http://schemas.microsoft.com/office/drawing/2014/main" id="{39CDED29-610D-4F6D-8771-1A04A5BF36C5}"/>
                </a:ext>
              </a:extLst>
            </p:cNvPr>
            <p:cNvSpPr/>
            <p:nvPr/>
          </p:nvSpPr>
          <p:spPr>
            <a:xfrm rot="19957432">
              <a:off x="1660321" y="2205562"/>
              <a:ext cx="855933" cy="812432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Diagonal Stripe 232">
              <a:extLst>
                <a:ext uri="{FF2B5EF4-FFF2-40B4-BE49-F238E27FC236}">
                  <a16:creationId xmlns:a16="http://schemas.microsoft.com/office/drawing/2014/main" id="{9AF225B1-5E63-43BD-A960-17370EC9AD1E}"/>
                </a:ext>
              </a:extLst>
            </p:cNvPr>
            <p:cNvSpPr/>
            <p:nvPr/>
          </p:nvSpPr>
          <p:spPr>
            <a:xfrm rot="2700000">
              <a:off x="481157" y="5226394"/>
              <a:ext cx="892322" cy="892322"/>
            </a:xfrm>
            <a:prstGeom prst="diagStrip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1" name="Group 260">
            <a:extLst>
              <a:ext uri="{FF2B5EF4-FFF2-40B4-BE49-F238E27FC236}">
                <a16:creationId xmlns:a16="http://schemas.microsoft.com/office/drawing/2014/main" id="{114AE347-1B56-442B-A95E-E71649EC5BD1}"/>
              </a:ext>
            </a:extLst>
          </p:cNvPr>
          <p:cNvGrpSpPr/>
          <p:nvPr userDrawn="1"/>
        </p:nvGrpSpPr>
        <p:grpSpPr>
          <a:xfrm>
            <a:off x="6778910" y="909149"/>
            <a:ext cx="1954036" cy="2400980"/>
            <a:chOff x="5094895" y="2639865"/>
            <a:chExt cx="2149967" cy="2641726"/>
          </a:xfrm>
        </p:grpSpPr>
        <p:grpSp>
          <p:nvGrpSpPr>
            <p:cNvPr id="182" name="Group 261">
              <a:extLst>
                <a:ext uri="{FF2B5EF4-FFF2-40B4-BE49-F238E27FC236}">
                  <a16:creationId xmlns:a16="http://schemas.microsoft.com/office/drawing/2014/main" id="{8DF46A6A-8C1F-4BE5-83E6-C31611F74668}"/>
                </a:ext>
              </a:extLst>
            </p:cNvPr>
            <p:cNvGrpSpPr/>
            <p:nvPr/>
          </p:nvGrpSpPr>
          <p:grpSpPr>
            <a:xfrm>
              <a:off x="5094895" y="3711725"/>
              <a:ext cx="2113260" cy="1375670"/>
              <a:chOff x="5094895" y="3711725"/>
              <a:chExt cx="2113260" cy="1375670"/>
            </a:xfrm>
          </p:grpSpPr>
          <p:grpSp>
            <p:nvGrpSpPr>
              <p:cNvPr id="196" name="Group 275">
                <a:extLst>
                  <a:ext uri="{FF2B5EF4-FFF2-40B4-BE49-F238E27FC236}">
                    <a16:creationId xmlns:a16="http://schemas.microsoft.com/office/drawing/2014/main" id="{07EAB79F-881C-4F7A-B3A4-1D77F512361F}"/>
                  </a:ext>
                </a:extLst>
              </p:cNvPr>
              <p:cNvGrpSpPr/>
              <p:nvPr/>
            </p:nvGrpSpPr>
            <p:grpSpPr>
              <a:xfrm>
                <a:off x="5094895" y="3711725"/>
                <a:ext cx="2113260" cy="628134"/>
                <a:chOff x="5094895" y="3711725"/>
                <a:chExt cx="2113260" cy="628134"/>
              </a:xfrm>
            </p:grpSpPr>
            <p:sp>
              <p:nvSpPr>
                <p:cNvPr id="199" name="Freeform: Shape 278">
                  <a:extLst>
                    <a:ext uri="{FF2B5EF4-FFF2-40B4-BE49-F238E27FC236}">
                      <a16:creationId xmlns:a16="http://schemas.microsoft.com/office/drawing/2014/main" id="{38F308D6-829A-4988-89DE-515752294D01}"/>
                    </a:ext>
                  </a:extLst>
                </p:cNvPr>
                <p:cNvSpPr/>
                <p:nvPr/>
              </p:nvSpPr>
              <p:spPr>
                <a:xfrm>
                  <a:off x="5094895" y="3863696"/>
                  <a:ext cx="336036" cy="476163"/>
                </a:xfrm>
                <a:custGeom>
                  <a:avLst/>
                  <a:gdLst>
                    <a:gd name="connsiteX0" fmla="*/ 218675 w 336036"/>
                    <a:gd name="connsiteY0" fmla="*/ 0 h 476163"/>
                    <a:gd name="connsiteX1" fmla="*/ 336036 w 336036"/>
                    <a:gd name="connsiteY1" fmla="*/ 0 h 476163"/>
                    <a:gd name="connsiteX2" fmla="*/ 336036 w 336036"/>
                    <a:gd name="connsiteY2" fmla="*/ 476163 h 476163"/>
                    <a:gd name="connsiteX3" fmla="*/ 218675 w 336036"/>
                    <a:gd name="connsiteY3" fmla="*/ 476163 h 476163"/>
                    <a:gd name="connsiteX4" fmla="*/ 218675 w 336036"/>
                    <a:gd name="connsiteY4" fmla="*/ 375461 h 476163"/>
                    <a:gd name="connsiteX5" fmla="*/ 0 w 336036"/>
                    <a:gd name="connsiteY5" fmla="*/ 375461 h 476163"/>
                    <a:gd name="connsiteX6" fmla="*/ 0 w 336036"/>
                    <a:gd name="connsiteY6" fmla="*/ 96603 h 476163"/>
                    <a:gd name="connsiteX7" fmla="*/ 218675 w 336036"/>
                    <a:gd name="connsiteY7" fmla="*/ 96603 h 476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036" h="476163">
                      <a:moveTo>
                        <a:pt x="218675" y="0"/>
                      </a:moveTo>
                      <a:lnTo>
                        <a:pt x="336036" y="0"/>
                      </a:lnTo>
                      <a:lnTo>
                        <a:pt x="336036" y="476163"/>
                      </a:lnTo>
                      <a:lnTo>
                        <a:pt x="218675" y="476163"/>
                      </a:lnTo>
                      <a:lnTo>
                        <a:pt x="218675" y="375461"/>
                      </a:lnTo>
                      <a:lnTo>
                        <a:pt x="0" y="375461"/>
                      </a:lnTo>
                      <a:lnTo>
                        <a:pt x="0" y="96603"/>
                      </a:lnTo>
                      <a:lnTo>
                        <a:pt x="218675" y="9660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279">
                  <a:extLst>
                    <a:ext uri="{FF2B5EF4-FFF2-40B4-BE49-F238E27FC236}">
                      <a16:creationId xmlns:a16="http://schemas.microsoft.com/office/drawing/2014/main" id="{3A98F069-CC5E-404D-8D17-140C555648C0}"/>
                    </a:ext>
                  </a:extLst>
                </p:cNvPr>
                <p:cNvSpPr/>
                <p:nvPr/>
              </p:nvSpPr>
              <p:spPr>
                <a:xfrm>
                  <a:off x="5477203" y="3837325"/>
                  <a:ext cx="1730952" cy="4571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Freeform: Shape 280">
                  <a:extLst>
                    <a:ext uri="{FF2B5EF4-FFF2-40B4-BE49-F238E27FC236}">
                      <a16:creationId xmlns:a16="http://schemas.microsoft.com/office/drawing/2014/main" id="{5F82051F-7696-40EE-9C5E-43A88B3CCE3F}"/>
                    </a:ext>
                  </a:extLst>
                </p:cNvPr>
                <p:cNvSpPr/>
                <p:nvPr/>
              </p:nvSpPr>
              <p:spPr>
                <a:xfrm>
                  <a:off x="6157841" y="3711725"/>
                  <a:ext cx="300038" cy="442408"/>
                </a:xfrm>
                <a:custGeom>
                  <a:avLst/>
                  <a:gdLst>
                    <a:gd name="connsiteX0" fmla="*/ 53611 w 300038"/>
                    <a:gd name="connsiteY0" fmla="*/ 0 h 442408"/>
                    <a:gd name="connsiteX1" fmla="*/ 246428 w 300038"/>
                    <a:gd name="connsiteY1" fmla="*/ 0 h 442408"/>
                    <a:gd name="connsiteX2" fmla="*/ 246428 w 300038"/>
                    <a:gd name="connsiteY2" fmla="*/ 239398 h 442408"/>
                    <a:gd name="connsiteX3" fmla="*/ 248641 w 300038"/>
                    <a:gd name="connsiteY3" fmla="*/ 239398 h 442408"/>
                    <a:gd name="connsiteX4" fmla="*/ 300038 w 300038"/>
                    <a:gd name="connsiteY4" fmla="*/ 391590 h 442408"/>
                    <a:gd name="connsiteX5" fmla="*/ 201048 w 300038"/>
                    <a:gd name="connsiteY5" fmla="*/ 391590 h 442408"/>
                    <a:gd name="connsiteX6" fmla="*/ 201048 w 300038"/>
                    <a:gd name="connsiteY6" fmla="*/ 408574 h 442408"/>
                    <a:gd name="connsiteX7" fmla="*/ 167214 w 300038"/>
                    <a:gd name="connsiteY7" fmla="*/ 442408 h 442408"/>
                    <a:gd name="connsiteX8" fmla="*/ 132826 w 300038"/>
                    <a:gd name="connsiteY8" fmla="*/ 442408 h 442408"/>
                    <a:gd name="connsiteX9" fmla="*/ 98992 w 300038"/>
                    <a:gd name="connsiteY9" fmla="*/ 408574 h 442408"/>
                    <a:gd name="connsiteX10" fmla="*/ 98992 w 300038"/>
                    <a:gd name="connsiteY10" fmla="*/ 391590 h 442408"/>
                    <a:gd name="connsiteX11" fmla="*/ 0 w 300038"/>
                    <a:gd name="connsiteY11" fmla="*/ 391590 h 442408"/>
                    <a:gd name="connsiteX12" fmla="*/ 51397 w 300038"/>
                    <a:gd name="connsiteY12" fmla="*/ 239398 h 442408"/>
                    <a:gd name="connsiteX13" fmla="*/ 53611 w 300038"/>
                    <a:gd name="connsiteY13" fmla="*/ 239398 h 44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0038" h="442408">
                      <a:moveTo>
                        <a:pt x="53611" y="0"/>
                      </a:moveTo>
                      <a:lnTo>
                        <a:pt x="246428" y="0"/>
                      </a:lnTo>
                      <a:lnTo>
                        <a:pt x="246428" y="239398"/>
                      </a:lnTo>
                      <a:lnTo>
                        <a:pt x="248641" y="239398"/>
                      </a:lnTo>
                      <a:lnTo>
                        <a:pt x="300038" y="391590"/>
                      </a:lnTo>
                      <a:lnTo>
                        <a:pt x="201048" y="391590"/>
                      </a:lnTo>
                      <a:lnTo>
                        <a:pt x="201048" y="408574"/>
                      </a:lnTo>
                      <a:cubicBezTo>
                        <a:pt x="201048" y="427260"/>
                        <a:pt x="185900" y="442408"/>
                        <a:pt x="167214" y="442408"/>
                      </a:cubicBezTo>
                      <a:lnTo>
                        <a:pt x="132826" y="442408"/>
                      </a:lnTo>
                      <a:cubicBezTo>
                        <a:pt x="114140" y="442408"/>
                        <a:pt x="98992" y="427260"/>
                        <a:pt x="98992" y="408574"/>
                      </a:cubicBezTo>
                      <a:lnTo>
                        <a:pt x="98992" y="391590"/>
                      </a:lnTo>
                      <a:lnTo>
                        <a:pt x="0" y="391590"/>
                      </a:lnTo>
                      <a:lnTo>
                        <a:pt x="51397" y="239398"/>
                      </a:lnTo>
                      <a:lnTo>
                        <a:pt x="53611" y="23939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7" name="Rectangle: Top Corners Rounded 276">
                <a:extLst>
                  <a:ext uri="{FF2B5EF4-FFF2-40B4-BE49-F238E27FC236}">
                    <a16:creationId xmlns:a16="http://schemas.microsoft.com/office/drawing/2014/main" id="{622C4369-75DB-44FF-B177-A185BD6F96AF}"/>
                  </a:ext>
                </a:extLst>
              </p:cNvPr>
              <p:cNvSpPr/>
              <p:nvPr/>
            </p:nvSpPr>
            <p:spPr>
              <a:xfrm rot="10800000">
                <a:off x="5773715" y="4944366"/>
                <a:ext cx="1128366" cy="45719"/>
              </a:xfrm>
              <a:prstGeom prst="round2SameRect">
                <a:avLst>
                  <a:gd name="adj1" fmla="val 33152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277">
                <a:extLst>
                  <a:ext uri="{FF2B5EF4-FFF2-40B4-BE49-F238E27FC236}">
                    <a16:creationId xmlns:a16="http://schemas.microsoft.com/office/drawing/2014/main" id="{D59FD6CA-3C9E-45CC-BB6C-9C3E1BBEF80C}"/>
                  </a:ext>
                </a:extLst>
              </p:cNvPr>
              <p:cNvSpPr/>
              <p:nvPr/>
            </p:nvSpPr>
            <p:spPr>
              <a:xfrm>
                <a:off x="6164691" y="4965793"/>
                <a:ext cx="346413" cy="1216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262">
              <a:extLst>
                <a:ext uri="{FF2B5EF4-FFF2-40B4-BE49-F238E27FC236}">
                  <a16:creationId xmlns:a16="http://schemas.microsoft.com/office/drawing/2014/main" id="{54CF2C5C-7E14-4EBB-A7DA-5C6F4B24BA05}"/>
                </a:ext>
              </a:extLst>
            </p:cNvPr>
            <p:cNvGrpSpPr/>
            <p:nvPr/>
          </p:nvGrpSpPr>
          <p:grpSpPr>
            <a:xfrm>
              <a:off x="5176309" y="2639865"/>
              <a:ext cx="1156513" cy="1833233"/>
              <a:chOff x="5176309" y="2639865"/>
              <a:chExt cx="1156513" cy="1833233"/>
            </a:xfrm>
          </p:grpSpPr>
          <p:sp>
            <p:nvSpPr>
              <p:cNvPr id="192" name="Rectangle 271">
                <a:extLst>
                  <a:ext uri="{FF2B5EF4-FFF2-40B4-BE49-F238E27FC236}">
                    <a16:creationId xmlns:a16="http://schemas.microsoft.com/office/drawing/2014/main" id="{125F9235-1DDA-4038-AABC-4E88A9283FC1}"/>
                  </a:ext>
                </a:extLst>
              </p:cNvPr>
              <p:cNvSpPr/>
              <p:nvPr/>
            </p:nvSpPr>
            <p:spPr>
              <a:xfrm>
                <a:off x="5176309" y="3763758"/>
                <a:ext cx="194549" cy="709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Block Arc 272">
                <a:extLst>
                  <a:ext uri="{FF2B5EF4-FFF2-40B4-BE49-F238E27FC236}">
                    <a16:creationId xmlns:a16="http://schemas.microsoft.com/office/drawing/2014/main" id="{7DBB10BC-931C-42E9-81AD-772C83D68FF9}"/>
                  </a:ext>
                </a:extLst>
              </p:cNvPr>
              <p:cNvSpPr/>
              <p:nvPr/>
            </p:nvSpPr>
            <p:spPr>
              <a:xfrm>
                <a:off x="5333128" y="2639865"/>
                <a:ext cx="999694" cy="999694"/>
              </a:xfrm>
              <a:prstGeom prst="blockArc">
                <a:avLst>
                  <a:gd name="adj1" fmla="val 10800000"/>
                  <a:gd name="adj2" fmla="val 21545197"/>
                  <a:gd name="adj3" fmla="val 366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Rectangle 273">
                <a:extLst>
                  <a:ext uri="{FF2B5EF4-FFF2-40B4-BE49-F238E27FC236}">
                    <a16:creationId xmlns:a16="http://schemas.microsoft.com/office/drawing/2014/main" id="{178E7152-D22A-4693-BF79-05C0D71F69A5}"/>
                  </a:ext>
                </a:extLst>
              </p:cNvPr>
              <p:cNvSpPr/>
              <p:nvPr/>
            </p:nvSpPr>
            <p:spPr>
              <a:xfrm>
                <a:off x="5334282" y="3118735"/>
                <a:ext cx="36576" cy="709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274">
                <a:extLst>
                  <a:ext uri="{FF2B5EF4-FFF2-40B4-BE49-F238E27FC236}">
                    <a16:creationId xmlns:a16="http://schemas.microsoft.com/office/drawing/2014/main" id="{17342F94-198D-4944-BE2B-F89CB216ECDA}"/>
                  </a:ext>
                </a:extLst>
              </p:cNvPr>
              <p:cNvSpPr/>
              <p:nvPr/>
            </p:nvSpPr>
            <p:spPr>
              <a:xfrm>
                <a:off x="6296246" y="3118317"/>
                <a:ext cx="36576" cy="615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263">
              <a:extLst>
                <a:ext uri="{FF2B5EF4-FFF2-40B4-BE49-F238E27FC236}">
                  <a16:creationId xmlns:a16="http://schemas.microsoft.com/office/drawing/2014/main" id="{E53F5F8C-0B97-4BB2-9922-5291F05CA273}"/>
                </a:ext>
              </a:extLst>
            </p:cNvPr>
            <p:cNvGrpSpPr/>
            <p:nvPr/>
          </p:nvGrpSpPr>
          <p:grpSpPr>
            <a:xfrm>
              <a:off x="5981094" y="4134870"/>
              <a:ext cx="733628" cy="784146"/>
              <a:chOff x="5724251" y="3033712"/>
              <a:chExt cx="733628" cy="784146"/>
            </a:xfrm>
            <a:solidFill>
              <a:schemeClr val="accent4"/>
            </a:solidFill>
          </p:grpSpPr>
          <p:sp>
            <p:nvSpPr>
              <p:cNvPr id="189" name="Freeform: Shape 268">
                <a:extLst>
                  <a:ext uri="{FF2B5EF4-FFF2-40B4-BE49-F238E27FC236}">
                    <a16:creationId xmlns:a16="http://schemas.microsoft.com/office/drawing/2014/main" id="{69CBFB8A-8A12-4FFE-88BB-AB499BFCA18F}"/>
                  </a:ext>
                </a:extLst>
              </p:cNvPr>
              <p:cNvSpPr/>
              <p:nvPr/>
            </p:nvSpPr>
            <p:spPr>
              <a:xfrm>
                <a:off x="5731996" y="3033712"/>
                <a:ext cx="600075" cy="342900"/>
              </a:xfrm>
              <a:custGeom>
                <a:avLst/>
                <a:gdLst>
                  <a:gd name="connsiteX0" fmla="*/ 562124 w 600075"/>
                  <a:gd name="connsiteY0" fmla="*/ 244793 h 342900"/>
                  <a:gd name="connsiteX1" fmla="*/ 503069 w 600075"/>
                  <a:gd name="connsiteY1" fmla="*/ 225743 h 342900"/>
                  <a:gd name="connsiteX2" fmla="*/ 55394 w 600075"/>
                  <a:gd name="connsiteY2" fmla="*/ 226695 h 342900"/>
                  <a:gd name="connsiteX3" fmla="*/ 149 w 600075"/>
                  <a:gd name="connsiteY3" fmla="*/ 173355 h 342900"/>
                  <a:gd name="connsiteX4" fmla="*/ 81112 w 600075"/>
                  <a:gd name="connsiteY4" fmla="*/ 93345 h 342900"/>
                  <a:gd name="connsiteX5" fmla="*/ 252562 w 600075"/>
                  <a:gd name="connsiteY5" fmla="*/ 94298 h 342900"/>
                  <a:gd name="connsiteX6" fmla="*/ 290662 w 600075"/>
                  <a:gd name="connsiteY6" fmla="*/ 57150 h 342900"/>
                  <a:gd name="connsiteX7" fmla="*/ 290662 w 600075"/>
                  <a:gd name="connsiteY7" fmla="*/ 28575 h 342900"/>
                  <a:gd name="connsiteX8" fmla="*/ 317332 w 600075"/>
                  <a:gd name="connsiteY8" fmla="*/ 0 h 342900"/>
                  <a:gd name="connsiteX9" fmla="*/ 343049 w 600075"/>
                  <a:gd name="connsiteY9" fmla="*/ 28575 h 342900"/>
                  <a:gd name="connsiteX10" fmla="*/ 343049 w 600075"/>
                  <a:gd name="connsiteY10" fmla="*/ 114300 h 342900"/>
                  <a:gd name="connsiteX11" fmla="*/ 294472 w 600075"/>
                  <a:gd name="connsiteY11" fmla="*/ 146685 h 342900"/>
                  <a:gd name="connsiteX12" fmla="*/ 84922 w 600075"/>
                  <a:gd name="connsiteY12" fmla="*/ 146685 h 342900"/>
                  <a:gd name="connsiteX13" fmla="*/ 52537 w 600075"/>
                  <a:gd name="connsiteY13" fmla="*/ 161925 h 342900"/>
                  <a:gd name="connsiteX14" fmla="*/ 85874 w 600075"/>
                  <a:gd name="connsiteY14" fmla="*/ 176213 h 342900"/>
                  <a:gd name="connsiteX15" fmla="*/ 547837 w 600075"/>
                  <a:gd name="connsiteY15" fmla="*/ 175260 h 342900"/>
                  <a:gd name="connsiteX16" fmla="*/ 604987 w 600075"/>
                  <a:gd name="connsiteY16" fmla="*/ 232410 h 342900"/>
                  <a:gd name="connsiteX17" fmla="*/ 548789 w 600075"/>
                  <a:gd name="connsiteY17" fmla="*/ 294323 h 342900"/>
                  <a:gd name="connsiteX18" fmla="*/ 467827 w 600075"/>
                  <a:gd name="connsiteY18" fmla="*/ 293370 h 342900"/>
                  <a:gd name="connsiteX19" fmla="*/ 409724 w 600075"/>
                  <a:gd name="connsiteY19" fmla="*/ 331470 h 342900"/>
                  <a:gd name="connsiteX20" fmla="*/ 372577 w 600075"/>
                  <a:gd name="connsiteY20" fmla="*/ 343853 h 342900"/>
                  <a:gd name="connsiteX21" fmla="*/ 364957 w 600075"/>
                  <a:gd name="connsiteY21" fmla="*/ 266700 h 342900"/>
                  <a:gd name="connsiteX22" fmla="*/ 404962 w 600075"/>
                  <a:gd name="connsiteY22" fmla="*/ 243840 h 342900"/>
                  <a:gd name="connsiteX23" fmla="*/ 562124 w 600075"/>
                  <a:gd name="connsiteY23" fmla="*/ 24479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0075" h="342900">
                    <a:moveTo>
                      <a:pt x="562124" y="244793"/>
                    </a:moveTo>
                    <a:cubicBezTo>
                      <a:pt x="537359" y="219075"/>
                      <a:pt x="519262" y="226695"/>
                      <a:pt x="503069" y="225743"/>
                    </a:cubicBezTo>
                    <a:cubicBezTo>
                      <a:pt x="353527" y="224790"/>
                      <a:pt x="204937" y="223838"/>
                      <a:pt x="55394" y="226695"/>
                    </a:cubicBezTo>
                    <a:cubicBezTo>
                      <a:pt x="14437" y="227648"/>
                      <a:pt x="-1756" y="216218"/>
                      <a:pt x="149" y="173355"/>
                    </a:cubicBezTo>
                    <a:cubicBezTo>
                      <a:pt x="2054" y="93345"/>
                      <a:pt x="149" y="93345"/>
                      <a:pt x="81112" y="93345"/>
                    </a:cubicBezTo>
                    <a:cubicBezTo>
                      <a:pt x="138262" y="93345"/>
                      <a:pt x="195412" y="92393"/>
                      <a:pt x="252562" y="94298"/>
                    </a:cubicBezTo>
                    <a:cubicBezTo>
                      <a:pt x="280184" y="95250"/>
                      <a:pt x="295424" y="88583"/>
                      <a:pt x="290662" y="57150"/>
                    </a:cubicBezTo>
                    <a:cubicBezTo>
                      <a:pt x="289709" y="47625"/>
                      <a:pt x="289709" y="38100"/>
                      <a:pt x="290662" y="28575"/>
                    </a:cubicBezTo>
                    <a:cubicBezTo>
                      <a:pt x="292567" y="12383"/>
                      <a:pt x="300187" y="0"/>
                      <a:pt x="317332" y="0"/>
                    </a:cubicBezTo>
                    <a:cubicBezTo>
                      <a:pt x="334477" y="0"/>
                      <a:pt x="343049" y="13335"/>
                      <a:pt x="343049" y="28575"/>
                    </a:cubicBezTo>
                    <a:cubicBezTo>
                      <a:pt x="344002" y="57150"/>
                      <a:pt x="344954" y="85725"/>
                      <a:pt x="343049" y="114300"/>
                    </a:cubicBezTo>
                    <a:cubicBezTo>
                      <a:pt x="341144" y="143828"/>
                      <a:pt x="318284" y="146685"/>
                      <a:pt x="294472" y="146685"/>
                    </a:cubicBezTo>
                    <a:cubicBezTo>
                      <a:pt x="224939" y="146685"/>
                      <a:pt x="154454" y="146685"/>
                      <a:pt x="84922" y="146685"/>
                    </a:cubicBezTo>
                    <a:cubicBezTo>
                      <a:pt x="72539" y="146685"/>
                      <a:pt x="51584" y="140018"/>
                      <a:pt x="52537" y="161925"/>
                    </a:cubicBezTo>
                    <a:cubicBezTo>
                      <a:pt x="53489" y="183833"/>
                      <a:pt x="73492" y="176213"/>
                      <a:pt x="85874" y="176213"/>
                    </a:cubicBezTo>
                    <a:cubicBezTo>
                      <a:pt x="240179" y="177165"/>
                      <a:pt x="393532" y="178118"/>
                      <a:pt x="547837" y="175260"/>
                    </a:cubicBezTo>
                    <a:cubicBezTo>
                      <a:pt x="592604" y="174308"/>
                      <a:pt x="605939" y="188595"/>
                      <a:pt x="604987" y="232410"/>
                    </a:cubicBezTo>
                    <a:cubicBezTo>
                      <a:pt x="604034" y="274320"/>
                      <a:pt x="598319" y="300038"/>
                      <a:pt x="548789" y="294323"/>
                    </a:cubicBezTo>
                    <a:cubicBezTo>
                      <a:pt x="522119" y="291465"/>
                      <a:pt x="494497" y="294323"/>
                      <a:pt x="467827" y="293370"/>
                    </a:cubicBezTo>
                    <a:cubicBezTo>
                      <a:pt x="440204" y="293370"/>
                      <a:pt x="410677" y="285750"/>
                      <a:pt x="409724" y="331470"/>
                    </a:cubicBezTo>
                    <a:cubicBezTo>
                      <a:pt x="409724" y="349568"/>
                      <a:pt x="384959" y="356235"/>
                      <a:pt x="372577" y="343853"/>
                    </a:cubicBezTo>
                    <a:cubicBezTo>
                      <a:pt x="352574" y="321945"/>
                      <a:pt x="362099" y="292418"/>
                      <a:pt x="364957" y="266700"/>
                    </a:cubicBezTo>
                    <a:cubicBezTo>
                      <a:pt x="366862" y="242888"/>
                      <a:pt x="387817" y="243840"/>
                      <a:pt x="404962" y="243840"/>
                    </a:cubicBezTo>
                    <a:cubicBezTo>
                      <a:pt x="454492" y="244793"/>
                      <a:pt x="503069" y="244793"/>
                      <a:pt x="562124" y="24479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69">
                <a:extLst>
                  <a:ext uri="{FF2B5EF4-FFF2-40B4-BE49-F238E27FC236}">
                    <a16:creationId xmlns:a16="http://schemas.microsoft.com/office/drawing/2014/main" id="{67D1F54E-AA46-4DA9-A152-5982055C36A9}"/>
                  </a:ext>
                </a:extLst>
              </p:cNvPr>
              <p:cNvSpPr/>
              <p:nvPr/>
            </p:nvSpPr>
            <p:spPr>
              <a:xfrm>
                <a:off x="5724251" y="3427333"/>
                <a:ext cx="285750" cy="390525"/>
              </a:xfrm>
              <a:custGeom>
                <a:avLst/>
                <a:gdLst>
                  <a:gd name="connsiteX0" fmla="*/ 2179 w 285750"/>
                  <a:gd name="connsiteY0" fmla="*/ 302657 h 390525"/>
                  <a:gd name="connsiteX1" fmla="*/ 126004 w 285750"/>
                  <a:gd name="connsiteY1" fmla="*/ 326469 h 390525"/>
                  <a:gd name="connsiteX2" fmla="*/ 190774 w 285750"/>
                  <a:gd name="connsiteY2" fmla="*/ 276939 h 390525"/>
                  <a:gd name="connsiteX3" fmla="*/ 130767 w 285750"/>
                  <a:gd name="connsiteY3" fmla="*/ 222647 h 390525"/>
                  <a:gd name="connsiteX4" fmla="*/ 92667 w 285750"/>
                  <a:gd name="connsiteY4" fmla="*/ 221694 h 390525"/>
                  <a:gd name="connsiteX5" fmla="*/ 67902 w 285750"/>
                  <a:gd name="connsiteY5" fmla="*/ 192167 h 390525"/>
                  <a:gd name="connsiteX6" fmla="*/ 92667 w 285750"/>
                  <a:gd name="connsiteY6" fmla="*/ 156924 h 390525"/>
                  <a:gd name="connsiteX7" fmla="*/ 140292 w 285750"/>
                  <a:gd name="connsiteY7" fmla="*/ 155019 h 390525"/>
                  <a:gd name="connsiteX8" fmla="*/ 182202 w 285750"/>
                  <a:gd name="connsiteY8" fmla="*/ 112157 h 390525"/>
                  <a:gd name="connsiteX9" fmla="*/ 141244 w 285750"/>
                  <a:gd name="connsiteY9" fmla="*/ 68342 h 390525"/>
                  <a:gd name="connsiteX10" fmla="*/ 25039 w 285750"/>
                  <a:gd name="connsiteY10" fmla="*/ 81677 h 390525"/>
                  <a:gd name="connsiteX11" fmla="*/ 84094 w 285750"/>
                  <a:gd name="connsiteY11" fmla="*/ 1667 h 390525"/>
                  <a:gd name="connsiteX12" fmla="*/ 187917 w 285750"/>
                  <a:gd name="connsiteY12" fmla="*/ 2619 h 390525"/>
                  <a:gd name="connsiteX13" fmla="*/ 277452 w 285750"/>
                  <a:gd name="connsiteY13" fmla="*/ 73104 h 390525"/>
                  <a:gd name="connsiteX14" fmla="*/ 221254 w 285750"/>
                  <a:gd name="connsiteY14" fmla="*/ 178832 h 390525"/>
                  <a:gd name="connsiteX15" fmla="*/ 285072 w 285750"/>
                  <a:gd name="connsiteY15" fmla="*/ 245507 h 390525"/>
                  <a:gd name="connsiteX16" fmla="*/ 216492 w 285750"/>
                  <a:gd name="connsiteY16" fmla="*/ 378857 h 390525"/>
                  <a:gd name="connsiteX17" fmla="*/ 25039 w 285750"/>
                  <a:gd name="connsiteY17" fmla="*/ 380762 h 390525"/>
                  <a:gd name="connsiteX18" fmla="*/ 2179 w 285750"/>
                  <a:gd name="connsiteY18" fmla="*/ 30265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5750" h="390525">
                    <a:moveTo>
                      <a:pt x="2179" y="302657"/>
                    </a:moveTo>
                    <a:cubicBezTo>
                      <a:pt x="45994" y="316944"/>
                      <a:pt x="84094" y="331232"/>
                      <a:pt x="126004" y="326469"/>
                    </a:cubicBezTo>
                    <a:cubicBezTo>
                      <a:pt x="157437" y="322659"/>
                      <a:pt x="187917" y="315039"/>
                      <a:pt x="190774" y="276939"/>
                    </a:cubicBezTo>
                    <a:cubicBezTo>
                      <a:pt x="193632" y="236934"/>
                      <a:pt x="160294" y="229314"/>
                      <a:pt x="130767" y="222647"/>
                    </a:cubicBezTo>
                    <a:cubicBezTo>
                      <a:pt x="118384" y="219789"/>
                      <a:pt x="105049" y="220742"/>
                      <a:pt x="92667" y="221694"/>
                    </a:cubicBezTo>
                    <a:cubicBezTo>
                      <a:pt x="69807" y="223599"/>
                      <a:pt x="66949" y="210264"/>
                      <a:pt x="67902" y="192167"/>
                    </a:cubicBezTo>
                    <a:cubicBezTo>
                      <a:pt x="68854" y="175022"/>
                      <a:pt x="64092" y="155972"/>
                      <a:pt x="92667" y="156924"/>
                    </a:cubicBezTo>
                    <a:cubicBezTo>
                      <a:pt x="108859" y="157877"/>
                      <a:pt x="124099" y="156924"/>
                      <a:pt x="140292" y="155019"/>
                    </a:cubicBezTo>
                    <a:cubicBezTo>
                      <a:pt x="165057" y="152162"/>
                      <a:pt x="182202" y="139779"/>
                      <a:pt x="182202" y="112157"/>
                    </a:cubicBezTo>
                    <a:cubicBezTo>
                      <a:pt x="182202" y="85487"/>
                      <a:pt x="166009" y="72152"/>
                      <a:pt x="141244" y="68342"/>
                    </a:cubicBezTo>
                    <a:cubicBezTo>
                      <a:pt x="101239" y="61674"/>
                      <a:pt x="63139" y="71199"/>
                      <a:pt x="25039" y="81677"/>
                    </a:cubicBezTo>
                    <a:cubicBezTo>
                      <a:pt x="14562" y="9287"/>
                      <a:pt x="16467" y="6429"/>
                      <a:pt x="84094" y="1667"/>
                    </a:cubicBezTo>
                    <a:cubicBezTo>
                      <a:pt x="118384" y="-238"/>
                      <a:pt x="153627" y="-1191"/>
                      <a:pt x="187917" y="2619"/>
                    </a:cubicBezTo>
                    <a:cubicBezTo>
                      <a:pt x="230779" y="7382"/>
                      <a:pt x="267927" y="24527"/>
                      <a:pt x="277452" y="73104"/>
                    </a:cubicBezTo>
                    <a:cubicBezTo>
                      <a:pt x="286977" y="122634"/>
                      <a:pt x="273642" y="148352"/>
                      <a:pt x="221254" y="178832"/>
                    </a:cubicBezTo>
                    <a:cubicBezTo>
                      <a:pt x="248877" y="195977"/>
                      <a:pt x="275547" y="212169"/>
                      <a:pt x="285072" y="245507"/>
                    </a:cubicBezTo>
                    <a:cubicBezTo>
                      <a:pt x="301264" y="303609"/>
                      <a:pt x="274594" y="358854"/>
                      <a:pt x="216492" y="378857"/>
                    </a:cubicBezTo>
                    <a:cubicBezTo>
                      <a:pt x="152674" y="400764"/>
                      <a:pt x="87904" y="397907"/>
                      <a:pt x="25039" y="380762"/>
                    </a:cubicBezTo>
                    <a:cubicBezTo>
                      <a:pt x="-17823" y="369332"/>
                      <a:pt x="8847" y="332184"/>
                      <a:pt x="2179" y="30265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270">
                <a:extLst>
                  <a:ext uri="{FF2B5EF4-FFF2-40B4-BE49-F238E27FC236}">
                    <a16:creationId xmlns:a16="http://schemas.microsoft.com/office/drawing/2014/main" id="{A19EA87B-11F5-468A-8DFD-9978D5A71A9C}"/>
                  </a:ext>
                </a:extLst>
              </p:cNvPr>
              <p:cNvSpPr/>
              <p:nvPr/>
            </p:nvSpPr>
            <p:spPr>
              <a:xfrm>
                <a:off x="6105454" y="3430840"/>
                <a:ext cx="352425" cy="381000"/>
              </a:xfrm>
              <a:custGeom>
                <a:avLst/>
                <a:gdLst>
                  <a:gd name="connsiteX0" fmla="*/ 199143 w 352425"/>
                  <a:gd name="connsiteY0" fmla="*/ 7684 h 381000"/>
                  <a:gd name="connsiteX1" fmla="*/ 32456 w 352425"/>
                  <a:gd name="connsiteY1" fmla="*/ 65 h 381000"/>
                  <a:gd name="connsiteX2" fmla="*/ 71 w 352425"/>
                  <a:gd name="connsiteY2" fmla="*/ 33402 h 381000"/>
                  <a:gd name="connsiteX3" fmla="*/ 71 w 352425"/>
                  <a:gd name="connsiteY3" fmla="*/ 190565 h 381000"/>
                  <a:gd name="connsiteX4" fmla="*/ 71 w 352425"/>
                  <a:gd name="connsiteY4" fmla="*/ 352489 h 381000"/>
                  <a:gd name="connsiteX5" fmla="*/ 30551 w 352425"/>
                  <a:gd name="connsiteY5" fmla="*/ 382970 h 381000"/>
                  <a:gd name="connsiteX6" fmla="*/ 192476 w 352425"/>
                  <a:gd name="connsiteY6" fmla="*/ 379160 h 381000"/>
                  <a:gd name="connsiteX7" fmla="*/ 358211 w 352425"/>
                  <a:gd name="connsiteY7" fmla="*/ 199137 h 381000"/>
                  <a:gd name="connsiteX8" fmla="*/ 199143 w 352425"/>
                  <a:gd name="connsiteY8" fmla="*/ 7684 h 381000"/>
                  <a:gd name="connsiteX9" fmla="*/ 257246 w 352425"/>
                  <a:gd name="connsiteY9" fmla="*/ 210567 h 381000"/>
                  <a:gd name="connsiteX10" fmla="*/ 119133 w 352425"/>
                  <a:gd name="connsiteY10" fmla="*/ 307722 h 381000"/>
                  <a:gd name="connsiteX11" fmla="*/ 96273 w 352425"/>
                  <a:gd name="connsiteY11" fmla="*/ 279147 h 381000"/>
                  <a:gd name="connsiteX12" fmla="*/ 96273 w 352425"/>
                  <a:gd name="connsiteY12" fmla="*/ 189612 h 381000"/>
                  <a:gd name="connsiteX13" fmla="*/ 95321 w 352425"/>
                  <a:gd name="connsiteY13" fmla="*/ 127699 h 381000"/>
                  <a:gd name="connsiteX14" fmla="*/ 150566 w 352425"/>
                  <a:gd name="connsiteY14" fmla="*/ 75312 h 381000"/>
                  <a:gd name="connsiteX15" fmla="*/ 257246 w 352425"/>
                  <a:gd name="connsiteY15" fmla="*/ 21056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2425" h="381000">
                    <a:moveTo>
                      <a:pt x="199143" y="7684"/>
                    </a:moveTo>
                    <a:cubicBezTo>
                      <a:pt x="143898" y="-888"/>
                      <a:pt x="88653" y="1970"/>
                      <a:pt x="32456" y="65"/>
                    </a:cubicBezTo>
                    <a:cubicBezTo>
                      <a:pt x="7691" y="-888"/>
                      <a:pt x="-882" y="8637"/>
                      <a:pt x="71" y="33402"/>
                    </a:cubicBezTo>
                    <a:cubicBezTo>
                      <a:pt x="1023" y="85790"/>
                      <a:pt x="71" y="138177"/>
                      <a:pt x="71" y="190565"/>
                    </a:cubicBezTo>
                    <a:cubicBezTo>
                      <a:pt x="71" y="244857"/>
                      <a:pt x="1023" y="298197"/>
                      <a:pt x="71" y="352489"/>
                    </a:cubicBezTo>
                    <a:cubicBezTo>
                      <a:pt x="71" y="374397"/>
                      <a:pt x="7691" y="383922"/>
                      <a:pt x="30551" y="382970"/>
                    </a:cubicBezTo>
                    <a:cubicBezTo>
                      <a:pt x="84843" y="381064"/>
                      <a:pt x="139136" y="383922"/>
                      <a:pt x="192476" y="379160"/>
                    </a:cubicBezTo>
                    <a:cubicBezTo>
                      <a:pt x="293441" y="370587"/>
                      <a:pt x="356306" y="300102"/>
                      <a:pt x="358211" y="199137"/>
                    </a:cubicBezTo>
                    <a:cubicBezTo>
                      <a:pt x="359163" y="90552"/>
                      <a:pt x="302013" y="23877"/>
                      <a:pt x="199143" y="7684"/>
                    </a:cubicBezTo>
                    <a:close/>
                    <a:moveTo>
                      <a:pt x="257246" y="210567"/>
                    </a:moveTo>
                    <a:cubicBezTo>
                      <a:pt x="248673" y="278195"/>
                      <a:pt x="190571" y="318199"/>
                      <a:pt x="119133" y="307722"/>
                    </a:cubicBezTo>
                    <a:cubicBezTo>
                      <a:pt x="100083" y="304864"/>
                      <a:pt x="96273" y="295339"/>
                      <a:pt x="96273" y="279147"/>
                    </a:cubicBezTo>
                    <a:cubicBezTo>
                      <a:pt x="96273" y="249620"/>
                      <a:pt x="96273" y="219139"/>
                      <a:pt x="96273" y="189612"/>
                    </a:cubicBezTo>
                    <a:cubicBezTo>
                      <a:pt x="96273" y="168657"/>
                      <a:pt x="99131" y="148654"/>
                      <a:pt x="95321" y="127699"/>
                    </a:cubicBezTo>
                    <a:cubicBezTo>
                      <a:pt x="88653" y="81979"/>
                      <a:pt x="108656" y="70549"/>
                      <a:pt x="150566" y="75312"/>
                    </a:cubicBezTo>
                    <a:cubicBezTo>
                      <a:pt x="224861" y="84837"/>
                      <a:pt x="266771" y="136272"/>
                      <a:pt x="257246" y="21056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Group 264">
              <a:extLst>
                <a:ext uri="{FF2B5EF4-FFF2-40B4-BE49-F238E27FC236}">
                  <a16:creationId xmlns:a16="http://schemas.microsoft.com/office/drawing/2014/main" id="{4793FEF3-5C53-4C5E-BD3F-AA16B001BF69}"/>
                </a:ext>
              </a:extLst>
            </p:cNvPr>
            <p:cNvGrpSpPr/>
            <p:nvPr/>
          </p:nvGrpSpPr>
          <p:grpSpPr>
            <a:xfrm>
              <a:off x="5430933" y="3429000"/>
              <a:ext cx="1813929" cy="1852591"/>
              <a:chOff x="5430933" y="3429000"/>
              <a:chExt cx="1813929" cy="1852591"/>
            </a:xfrm>
          </p:grpSpPr>
          <p:sp>
            <p:nvSpPr>
              <p:cNvPr id="186" name="Frame 265">
                <a:extLst>
                  <a:ext uri="{FF2B5EF4-FFF2-40B4-BE49-F238E27FC236}">
                    <a16:creationId xmlns:a16="http://schemas.microsoft.com/office/drawing/2014/main" id="{71152C4E-D4DD-4F33-B5E8-259A5946E0EA}"/>
                  </a:ext>
                </a:extLst>
              </p:cNvPr>
              <p:cNvSpPr/>
              <p:nvPr/>
            </p:nvSpPr>
            <p:spPr>
              <a:xfrm>
                <a:off x="5430933" y="3429000"/>
                <a:ext cx="1813929" cy="1752653"/>
              </a:xfrm>
              <a:prstGeom prst="frame">
                <a:avLst>
                  <a:gd name="adj1" fmla="val 753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Rectangle 266">
                <a:extLst>
                  <a:ext uri="{FF2B5EF4-FFF2-40B4-BE49-F238E27FC236}">
                    <a16:creationId xmlns:a16="http://schemas.microsoft.com/office/drawing/2014/main" id="{0907C9E8-94ED-4DD2-905A-FF92FFDB55F6}"/>
                  </a:ext>
                </a:extLst>
              </p:cNvPr>
              <p:cNvSpPr/>
              <p:nvPr/>
            </p:nvSpPr>
            <p:spPr>
              <a:xfrm>
                <a:off x="5430933" y="5181653"/>
                <a:ext cx="225668" cy="999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267">
                <a:extLst>
                  <a:ext uri="{FF2B5EF4-FFF2-40B4-BE49-F238E27FC236}">
                    <a16:creationId xmlns:a16="http://schemas.microsoft.com/office/drawing/2014/main" id="{8E03E586-D078-461B-9F19-466CDB6F4DF1}"/>
                  </a:ext>
                </a:extLst>
              </p:cNvPr>
              <p:cNvSpPr/>
              <p:nvPr/>
            </p:nvSpPr>
            <p:spPr>
              <a:xfrm>
                <a:off x="7019194" y="5181653"/>
                <a:ext cx="225668" cy="999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9004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grpSp>
        <p:nvGrpSpPr>
          <p:cNvPr id="202" name="Group 34">
            <a:extLst>
              <a:ext uri="{FF2B5EF4-FFF2-40B4-BE49-F238E27FC236}">
                <a16:creationId xmlns:a16="http://schemas.microsoft.com/office/drawing/2014/main" id="{B97AF50E-9E6C-4B8B-A61A-6E96B4B15065}"/>
              </a:ext>
            </a:extLst>
          </p:cNvPr>
          <p:cNvGrpSpPr/>
          <p:nvPr userDrawn="1"/>
        </p:nvGrpSpPr>
        <p:grpSpPr>
          <a:xfrm>
            <a:off x="10483058" y="1702391"/>
            <a:ext cx="1087000" cy="2018714"/>
            <a:chOff x="741800" y="1570966"/>
            <a:chExt cx="2520000" cy="4680000"/>
          </a:xfrm>
        </p:grpSpPr>
        <p:grpSp>
          <p:nvGrpSpPr>
            <p:cNvPr id="203" name="Group 8">
              <a:extLst>
                <a:ext uri="{FF2B5EF4-FFF2-40B4-BE49-F238E27FC236}">
                  <a16:creationId xmlns:a16="http://schemas.microsoft.com/office/drawing/2014/main" id="{F64D194F-0694-4F56-94AC-5E7FF77113B0}"/>
                </a:ext>
              </a:extLst>
            </p:cNvPr>
            <p:cNvGrpSpPr/>
            <p:nvPr/>
          </p:nvGrpSpPr>
          <p:grpSpPr>
            <a:xfrm>
              <a:off x="741800" y="1570966"/>
              <a:ext cx="2520000" cy="4680000"/>
              <a:chOff x="445712" y="1449040"/>
              <a:chExt cx="2520000" cy="4680000"/>
            </a:xfrm>
          </p:grpSpPr>
          <p:sp>
            <p:nvSpPr>
              <p:cNvPr id="205" name="Rounded Rectangle 3">
                <a:extLst>
                  <a:ext uri="{FF2B5EF4-FFF2-40B4-BE49-F238E27FC236}">
                    <a16:creationId xmlns:a16="http://schemas.microsoft.com/office/drawing/2014/main" id="{91E6834F-96D4-4525-937D-23A3565F2B3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520000" cy="4680000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Rectangle 5">
                <a:extLst>
                  <a:ext uri="{FF2B5EF4-FFF2-40B4-BE49-F238E27FC236}">
                    <a16:creationId xmlns:a16="http://schemas.microsoft.com/office/drawing/2014/main" id="{F2F7FB57-2819-424C-B0B9-0BC3F3801CD7}"/>
                  </a:ext>
                </a:extLst>
              </p:cNvPr>
              <p:cNvSpPr/>
              <p:nvPr userDrawn="1"/>
            </p:nvSpPr>
            <p:spPr>
              <a:xfrm>
                <a:off x="1597700" y="1680321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07" name="Group 1">
                <a:extLst>
                  <a:ext uri="{FF2B5EF4-FFF2-40B4-BE49-F238E27FC236}">
                    <a16:creationId xmlns:a16="http://schemas.microsoft.com/office/drawing/2014/main" id="{4C4E5084-F78D-41CA-89AA-A97FE76AEABB}"/>
                  </a:ext>
                </a:extLst>
              </p:cNvPr>
              <p:cNvGrpSpPr/>
              <p:nvPr userDrawn="1"/>
            </p:nvGrpSpPr>
            <p:grpSpPr>
              <a:xfrm>
                <a:off x="1549420" y="5712364"/>
                <a:ext cx="312583" cy="312583"/>
                <a:chOff x="1570727" y="5532687"/>
                <a:chExt cx="312583" cy="312583"/>
              </a:xfrm>
            </p:grpSpPr>
            <p:sp>
              <p:nvSpPr>
                <p:cNvPr id="208" name="Oval 4">
                  <a:extLst>
                    <a:ext uri="{FF2B5EF4-FFF2-40B4-BE49-F238E27FC236}">
                      <a16:creationId xmlns:a16="http://schemas.microsoft.com/office/drawing/2014/main" id="{D6C448DA-F07D-4997-BA5D-D39B0266492F}"/>
                    </a:ext>
                  </a:extLst>
                </p:cNvPr>
                <p:cNvSpPr/>
                <p:nvPr userDrawn="1"/>
              </p:nvSpPr>
              <p:spPr>
                <a:xfrm>
                  <a:off x="1570727" y="5532687"/>
                  <a:ext cx="312583" cy="31258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09" name="Rounded Rectangle 7">
                  <a:extLst>
                    <a:ext uri="{FF2B5EF4-FFF2-40B4-BE49-F238E27FC236}">
                      <a16:creationId xmlns:a16="http://schemas.microsoft.com/office/drawing/2014/main" id="{48A9CAC0-C4E5-4137-9C20-331977C2FDE2}"/>
                    </a:ext>
                  </a:extLst>
                </p:cNvPr>
                <p:cNvSpPr/>
                <p:nvPr userDrawn="1"/>
              </p:nvSpPr>
              <p:spPr>
                <a:xfrm>
                  <a:off x="1655532" y="5616970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204" name="Picture Placeholder 9">
              <a:extLst>
                <a:ext uri="{FF2B5EF4-FFF2-40B4-BE49-F238E27FC236}">
                  <a16:creationId xmlns:a16="http://schemas.microsoft.com/office/drawing/2014/main" id="{D2A1E162-68D5-4521-826B-994D2937281A}"/>
                </a:ext>
              </a:extLst>
            </p:cNvPr>
            <p:cNvSpPr txBox="1">
              <a:spLocks/>
            </p:cNvSpPr>
            <p:nvPr/>
          </p:nvSpPr>
          <p:spPr>
            <a:xfrm>
              <a:off x="921680" y="1930403"/>
              <a:ext cx="2160240" cy="3744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marR="0" indent="0" algn="ctr" defTabSz="914446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10" name="Group 42">
            <a:extLst>
              <a:ext uri="{FF2B5EF4-FFF2-40B4-BE49-F238E27FC236}">
                <a16:creationId xmlns:a16="http://schemas.microsoft.com/office/drawing/2014/main" id="{11ABAC7E-BC11-42CA-829A-B0C4318442A9}"/>
              </a:ext>
            </a:extLst>
          </p:cNvPr>
          <p:cNvGrpSpPr/>
          <p:nvPr userDrawn="1"/>
        </p:nvGrpSpPr>
        <p:grpSpPr>
          <a:xfrm flipH="1">
            <a:off x="162768" y="808291"/>
            <a:ext cx="2580226" cy="3156179"/>
            <a:chOff x="6446339" y="1280897"/>
            <a:chExt cx="4320717" cy="5285178"/>
          </a:xfrm>
        </p:grpSpPr>
        <p:sp>
          <p:nvSpPr>
            <p:cNvPr id="211" name="Freeform: Shape 43">
              <a:extLst>
                <a:ext uri="{FF2B5EF4-FFF2-40B4-BE49-F238E27FC236}">
                  <a16:creationId xmlns:a16="http://schemas.microsoft.com/office/drawing/2014/main" id="{3EFA3547-24C0-48EB-87F3-8B1B41E2316A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44">
              <a:extLst>
                <a:ext uri="{FF2B5EF4-FFF2-40B4-BE49-F238E27FC236}">
                  <a16:creationId xmlns:a16="http://schemas.microsoft.com/office/drawing/2014/main" id="{D8A1E364-C6D2-435E-BBA8-38CBE3D2A4F0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45">
              <a:extLst>
                <a:ext uri="{FF2B5EF4-FFF2-40B4-BE49-F238E27FC236}">
                  <a16:creationId xmlns:a16="http://schemas.microsoft.com/office/drawing/2014/main" id="{B11A2399-A17E-449C-9765-C734D88AAFAD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46">
              <a:extLst>
                <a:ext uri="{FF2B5EF4-FFF2-40B4-BE49-F238E27FC236}">
                  <a16:creationId xmlns:a16="http://schemas.microsoft.com/office/drawing/2014/main" id="{AEB5E1D0-A32C-43C2-BE06-032EB16088E8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47">
              <a:extLst>
                <a:ext uri="{FF2B5EF4-FFF2-40B4-BE49-F238E27FC236}">
                  <a16:creationId xmlns:a16="http://schemas.microsoft.com/office/drawing/2014/main" id="{847720BB-6942-47D3-8A53-8A5F45ADE6F4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48">
              <a:extLst>
                <a:ext uri="{FF2B5EF4-FFF2-40B4-BE49-F238E27FC236}">
                  <a16:creationId xmlns:a16="http://schemas.microsoft.com/office/drawing/2014/main" id="{ACB1CCA9-DB02-488B-AB0A-5BC33EEC4085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49">
              <a:extLst>
                <a:ext uri="{FF2B5EF4-FFF2-40B4-BE49-F238E27FC236}">
                  <a16:creationId xmlns:a16="http://schemas.microsoft.com/office/drawing/2014/main" id="{D86E65B7-3F26-412A-AC93-4A87ABBC573A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8" name="Graphic 14">
            <a:extLst>
              <a:ext uri="{FF2B5EF4-FFF2-40B4-BE49-F238E27FC236}">
                <a16:creationId xmlns:a16="http://schemas.microsoft.com/office/drawing/2014/main" id="{EE4DA052-54CA-471C-B393-9B01E34B37EE}"/>
              </a:ext>
            </a:extLst>
          </p:cNvPr>
          <p:cNvGrpSpPr/>
          <p:nvPr userDrawn="1"/>
        </p:nvGrpSpPr>
        <p:grpSpPr>
          <a:xfrm>
            <a:off x="3479578" y="1592566"/>
            <a:ext cx="2724617" cy="2142959"/>
            <a:chOff x="2444748" y="555045"/>
            <a:chExt cx="7282048" cy="5727454"/>
          </a:xfrm>
        </p:grpSpPr>
        <p:sp>
          <p:nvSpPr>
            <p:cNvPr id="219" name="Freeform: Shape 61">
              <a:extLst>
                <a:ext uri="{FF2B5EF4-FFF2-40B4-BE49-F238E27FC236}">
                  <a16:creationId xmlns:a16="http://schemas.microsoft.com/office/drawing/2014/main" id="{FBCA1C8C-0130-4393-B3B6-807E42EDCBA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62">
              <a:extLst>
                <a:ext uri="{FF2B5EF4-FFF2-40B4-BE49-F238E27FC236}">
                  <a16:creationId xmlns:a16="http://schemas.microsoft.com/office/drawing/2014/main" id="{5CA795F2-DB57-46A8-AC54-E3BCFB74D69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63">
              <a:extLst>
                <a:ext uri="{FF2B5EF4-FFF2-40B4-BE49-F238E27FC236}">
                  <a16:creationId xmlns:a16="http://schemas.microsoft.com/office/drawing/2014/main" id="{23657602-9131-43D9-89D8-9629536C685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64">
              <a:extLst>
                <a:ext uri="{FF2B5EF4-FFF2-40B4-BE49-F238E27FC236}">
                  <a16:creationId xmlns:a16="http://schemas.microsoft.com/office/drawing/2014/main" id="{611A4683-F08A-4E44-A7CB-08B366E896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65">
              <a:extLst>
                <a:ext uri="{FF2B5EF4-FFF2-40B4-BE49-F238E27FC236}">
                  <a16:creationId xmlns:a16="http://schemas.microsoft.com/office/drawing/2014/main" id="{7038DA06-7FB0-4F6B-AE8A-F8DD9B2A942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66">
              <a:extLst>
                <a:ext uri="{FF2B5EF4-FFF2-40B4-BE49-F238E27FC236}">
                  <a16:creationId xmlns:a16="http://schemas.microsoft.com/office/drawing/2014/main" id="{98BE3E96-1220-4E95-A287-D4BB59D2B69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67">
              <a:extLst>
                <a:ext uri="{FF2B5EF4-FFF2-40B4-BE49-F238E27FC236}">
                  <a16:creationId xmlns:a16="http://schemas.microsoft.com/office/drawing/2014/main" id="{DC02CDF8-116D-49CB-9054-57949A0CF58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68">
              <a:extLst>
                <a:ext uri="{FF2B5EF4-FFF2-40B4-BE49-F238E27FC236}">
                  <a16:creationId xmlns:a16="http://schemas.microsoft.com/office/drawing/2014/main" id="{46B13020-B197-43DE-A88E-08DA7C53CCC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7" name="Group 69">
            <a:extLst>
              <a:ext uri="{FF2B5EF4-FFF2-40B4-BE49-F238E27FC236}">
                <a16:creationId xmlns:a16="http://schemas.microsoft.com/office/drawing/2014/main" id="{146E9D7A-D085-48E5-B074-42076DB8063E}"/>
              </a:ext>
            </a:extLst>
          </p:cNvPr>
          <p:cNvGrpSpPr/>
          <p:nvPr userDrawn="1"/>
        </p:nvGrpSpPr>
        <p:grpSpPr>
          <a:xfrm>
            <a:off x="6851877" y="1688485"/>
            <a:ext cx="3097626" cy="1701936"/>
            <a:chOff x="-548507" y="477868"/>
            <a:chExt cx="11570449" cy="6357177"/>
          </a:xfrm>
        </p:grpSpPr>
        <p:sp>
          <p:nvSpPr>
            <p:cNvPr id="228" name="Freeform: Shape 70">
              <a:extLst>
                <a:ext uri="{FF2B5EF4-FFF2-40B4-BE49-F238E27FC236}">
                  <a16:creationId xmlns:a16="http://schemas.microsoft.com/office/drawing/2014/main" id="{9897B797-8C01-4ED8-87CE-B853BBEB05BF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71">
              <a:extLst>
                <a:ext uri="{FF2B5EF4-FFF2-40B4-BE49-F238E27FC236}">
                  <a16:creationId xmlns:a16="http://schemas.microsoft.com/office/drawing/2014/main" id="{B84E81E7-B0E4-4A43-9EB1-DD429AB45B38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72">
              <a:extLst>
                <a:ext uri="{FF2B5EF4-FFF2-40B4-BE49-F238E27FC236}">
                  <a16:creationId xmlns:a16="http://schemas.microsoft.com/office/drawing/2014/main" id="{54968F7C-F88B-4CBA-A247-DFAF92E9C1D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73">
              <a:extLst>
                <a:ext uri="{FF2B5EF4-FFF2-40B4-BE49-F238E27FC236}">
                  <a16:creationId xmlns:a16="http://schemas.microsoft.com/office/drawing/2014/main" id="{8C13E6A0-FEBF-43ED-8756-0A86291F558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74">
              <a:extLst>
                <a:ext uri="{FF2B5EF4-FFF2-40B4-BE49-F238E27FC236}">
                  <a16:creationId xmlns:a16="http://schemas.microsoft.com/office/drawing/2014/main" id="{A3B00489-9875-434B-AB56-B2E46F3F183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3" name="Group 75">
              <a:extLst>
                <a:ext uri="{FF2B5EF4-FFF2-40B4-BE49-F238E27FC236}">
                  <a16:creationId xmlns:a16="http://schemas.microsoft.com/office/drawing/2014/main" id="{7E889574-556C-4D72-9964-8CE0AACBA6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8" name="Rectangle: Rounded Corners 80">
                <a:extLst>
                  <a:ext uri="{FF2B5EF4-FFF2-40B4-BE49-F238E27FC236}">
                    <a16:creationId xmlns:a16="http://schemas.microsoft.com/office/drawing/2014/main" id="{7D69B0E2-6EFC-4C71-B785-0EF55590C15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: Rounded Corners 81">
                <a:extLst>
                  <a:ext uri="{FF2B5EF4-FFF2-40B4-BE49-F238E27FC236}">
                    <a16:creationId xmlns:a16="http://schemas.microsoft.com/office/drawing/2014/main" id="{E93140F5-DF5B-403A-9A38-0EC70C82F45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76">
              <a:extLst>
                <a:ext uri="{FF2B5EF4-FFF2-40B4-BE49-F238E27FC236}">
                  <a16:creationId xmlns:a16="http://schemas.microsoft.com/office/drawing/2014/main" id="{75E18A9E-E9FC-421B-89F1-C6F54773D5B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6" name="Rectangle: Rounded Corners 78">
                <a:extLst>
                  <a:ext uri="{FF2B5EF4-FFF2-40B4-BE49-F238E27FC236}">
                    <a16:creationId xmlns:a16="http://schemas.microsoft.com/office/drawing/2014/main" id="{26BAD0AD-57B8-44C5-A1E3-B53A28F7A47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: Rounded Corners 79">
                <a:extLst>
                  <a:ext uri="{FF2B5EF4-FFF2-40B4-BE49-F238E27FC236}">
                    <a16:creationId xmlns:a16="http://schemas.microsoft.com/office/drawing/2014/main" id="{FA16A1C5-AAEC-44BF-A4EE-EC64BB7722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5" name="Freeform: Shape 77">
              <a:extLst>
                <a:ext uri="{FF2B5EF4-FFF2-40B4-BE49-F238E27FC236}">
                  <a16:creationId xmlns:a16="http://schemas.microsoft.com/office/drawing/2014/main" id="{DCD062F9-641A-44D1-8BDB-1AEE9ACDFCF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0" name="Freeform 3">
            <a:extLst>
              <a:ext uri="{FF2B5EF4-FFF2-40B4-BE49-F238E27FC236}">
                <a16:creationId xmlns:a16="http://schemas.microsoft.com/office/drawing/2014/main" id="{B9C00F1B-6811-41E7-A0C3-A315456497BB}"/>
              </a:ext>
            </a:extLst>
          </p:cNvPr>
          <p:cNvSpPr/>
          <p:nvPr userDrawn="1"/>
        </p:nvSpPr>
        <p:spPr>
          <a:xfrm>
            <a:off x="19049" y="3564557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964253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grpSp>
        <p:nvGrpSpPr>
          <p:cNvPr id="241" name="Group 31">
            <a:extLst>
              <a:ext uri="{FF2B5EF4-FFF2-40B4-BE49-F238E27FC236}">
                <a16:creationId xmlns:a16="http://schemas.microsoft.com/office/drawing/2014/main" id="{5423A24C-B92E-4C9E-B933-C4A416F05C0D}"/>
              </a:ext>
            </a:extLst>
          </p:cNvPr>
          <p:cNvGrpSpPr/>
          <p:nvPr userDrawn="1"/>
        </p:nvGrpSpPr>
        <p:grpSpPr>
          <a:xfrm>
            <a:off x="4570118" y="1476000"/>
            <a:ext cx="3170998" cy="2578199"/>
            <a:chOff x="1914525" y="1276351"/>
            <a:chExt cx="5333999" cy="4336841"/>
          </a:xfrm>
        </p:grpSpPr>
        <p:sp>
          <p:nvSpPr>
            <p:cNvPr id="242" name="Freeform 3">
              <a:extLst>
                <a:ext uri="{FF2B5EF4-FFF2-40B4-BE49-F238E27FC236}">
                  <a16:creationId xmlns:a16="http://schemas.microsoft.com/office/drawing/2014/main" id="{E4E1F326-7C39-44F4-B7D0-940BF955C826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3" name="Freeform 4">
              <a:extLst>
                <a:ext uri="{FF2B5EF4-FFF2-40B4-BE49-F238E27FC236}">
                  <a16:creationId xmlns:a16="http://schemas.microsoft.com/office/drawing/2014/main" id="{90D97B95-E04D-4753-9AFB-40A47F750470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Freeform 5">
              <a:extLst>
                <a:ext uri="{FF2B5EF4-FFF2-40B4-BE49-F238E27FC236}">
                  <a16:creationId xmlns:a16="http://schemas.microsoft.com/office/drawing/2014/main" id="{41E2E304-6270-4B4E-ACD4-F91B9CD26771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5" name="Group 36">
            <a:extLst>
              <a:ext uri="{FF2B5EF4-FFF2-40B4-BE49-F238E27FC236}">
                <a16:creationId xmlns:a16="http://schemas.microsoft.com/office/drawing/2014/main" id="{B711FD03-0991-4D8C-9DC7-56B521CDDE50}"/>
              </a:ext>
            </a:extLst>
          </p:cNvPr>
          <p:cNvGrpSpPr/>
          <p:nvPr userDrawn="1"/>
        </p:nvGrpSpPr>
        <p:grpSpPr>
          <a:xfrm rot="2700000">
            <a:off x="540000" y="1260000"/>
            <a:ext cx="2867579" cy="2801829"/>
            <a:chOff x="5090840" y="2579702"/>
            <a:chExt cx="2387934" cy="2333182"/>
          </a:xfrm>
          <a:solidFill>
            <a:schemeClr val="bg1">
              <a:lumMod val="50000"/>
            </a:schemeClr>
          </a:solidFill>
        </p:grpSpPr>
        <p:sp>
          <p:nvSpPr>
            <p:cNvPr id="246" name="Freeform: Shape 37">
              <a:extLst>
                <a:ext uri="{FF2B5EF4-FFF2-40B4-BE49-F238E27FC236}">
                  <a16:creationId xmlns:a16="http://schemas.microsoft.com/office/drawing/2014/main" id="{25E97277-661D-4FD1-A5BE-4913EE6DAFC6}"/>
                </a:ext>
              </a:extLst>
            </p:cNvPr>
            <p:cNvSpPr/>
            <p:nvPr/>
          </p:nvSpPr>
          <p:spPr>
            <a:xfrm>
              <a:off x="5621493" y="4116906"/>
              <a:ext cx="1326628" cy="79597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38">
              <a:extLst>
                <a:ext uri="{FF2B5EF4-FFF2-40B4-BE49-F238E27FC236}">
                  <a16:creationId xmlns:a16="http://schemas.microsoft.com/office/drawing/2014/main" id="{2D9FE812-8E49-4B43-835E-D9E2416E3115}"/>
                </a:ext>
              </a:extLst>
            </p:cNvPr>
            <p:cNvSpPr/>
            <p:nvPr/>
          </p:nvSpPr>
          <p:spPr>
            <a:xfrm>
              <a:off x="5886818" y="2579702"/>
              <a:ext cx="795978" cy="1061303"/>
            </a:xfrm>
            <a:custGeom>
              <a:avLst/>
              <a:gdLst>
                <a:gd name="connsiteX0" fmla="*/ 222086 w 442678"/>
                <a:gd name="connsiteY0" fmla="*/ 1407 h 590237"/>
                <a:gd name="connsiteX1" fmla="*/ 418832 w 442678"/>
                <a:gd name="connsiteY1" fmla="*/ 704 h 590237"/>
                <a:gd name="connsiteX2" fmla="*/ 443425 w 442678"/>
                <a:gd name="connsiteY2" fmla="*/ 23892 h 590237"/>
                <a:gd name="connsiteX3" fmla="*/ 442722 w 442678"/>
                <a:gd name="connsiteY3" fmla="*/ 136318 h 590237"/>
                <a:gd name="connsiteX4" fmla="*/ 428669 w 442678"/>
                <a:gd name="connsiteY4" fmla="*/ 176370 h 590237"/>
                <a:gd name="connsiteX5" fmla="*/ 380185 w 442678"/>
                <a:gd name="connsiteY5" fmla="*/ 175667 h 590237"/>
                <a:gd name="connsiteX6" fmla="*/ 338025 w 442678"/>
                <a:gd name="connsiteY6" fmla="*/ 153182 h 590237"/>
                <a:gd name="connsiteX7" fmla="*/ 295163 w 442678"/>
                <a:gd name="connsiteY7" fmla="*/ 201666 h 590237"/>
                <a:gd name="connsiteX8" fmla="*/ 319756 w 442678"/>
                <a:gd name="connsiteY8" fmla="*/ 280365 h 590237"/>
                <a:gd name="connsiteX9" fmla="*/ 373861 w 442678"/>
                <a:gd name="connsiteY9" fmla="*/ 275446 h 590237"/>
                <a:gd name="connsiteX10" fmla="*/ 410400 w 442678"/>
                <a:gd name="connsiteY10" fmla="*/ 254366 h 590237"/>
                <a:gd name="connsiteX11" fmla="*/ 442020 w 442678"/>
                <a:gd name="connsiteY11" fmla="*/ 298634 h 590237"/>
                <a:gd name="connsiteX12" fmla="*/ 442722 w 442678"/>
                <a:gd name="connsiteY12" fmla="*/ 430032 h 590237"/>
                <a:gd name="connsiteX13" fmla="*/ 425156 w 442678"/>
                <a:gd name="connsiteY13" fmla="*/ 443382 h 590237"/>
                <a:gd name="connsiteX14" fmla="*/ 307811 w 442678"/>
                <a:gd name="connsiteY14" fmla="*/ 443382 h 590237"/>
                <a:gd name="connsiteX15" fmla="*/ 276894 w 442678"/>
                <a:gd name="connsiteY15" fmla="*/ 451112 h 590237"/>
                <a:gd name="connsiteX16" fmla="*/ 276191 w 442678"/>
                <a:gd name="connsiteY16" fmla="*/ 482732 h 590237"/>
                <a:gd name="connsiteX17" fmla="*/ 301487 w 442678"/>
                <a:gd name="connsiteY17" fmla="*/ 538242 h 590237"/>
                <a:gd name="connsiteX18" fmla="*/ 245976 w 442678"/>
                <a:gd name="connsiteY18" fmla="*/ 588834 h 590237"/>
                <a:gd name="connsiteX19" fmla="*/ 152522 w 442678"/>
                <a:gd name="connsiteY19" fmla="*/ 560025 h 590237"/>
                <a:gd name="connsiteX20" fmla="*/ 158846 w 442678"/>
                <a:gd name="connsiteY20" fmla="*/ 488353 h 590237"/>
                <a:gd name="connsiteX21" fmla="*/ 175007 w 442678"/>
                <a:gd name="connsiteY21" fmla="*/ 463760 h 590237"/>
                <a:gd name="connsiteX22" fmla="*/ 142685 w 442678"/>
                <a:gd name="connsiteY22" fmla="*/ 443382 h 590237"/>
                <a:gd name="connsiteX23" fmla="*/ 22529 w 442678"/>
                <a:gd name="connsiteY23" fmla="*/ 444085 h 590237"/>
                <a:gd name="connsiteX24" fmla="*/ 44 w 442678"/>
                <a:gd name="connsiteY24" fmla="*/ 423708 h 590237"/>
                <a:gd name="connsiteX25" fmla="*/ 44 w 442678"/>
                <a:gd name="connsiteY25" fmla="*/ 300742 h 590237"/>
                <a:gd name="connsiteX26" fmla="*/ 18313 w 442678"/>
                <a:gd name="connsiteY26" fmla="*/ 262798 h 590237"/>
                <a:gd name="connsiteX27" fmla="*/ 59770 w 442678"/>
                <a:gd name="connsiteY27" fmla="*/ 265609 h 590237"/>
                <a:gd name="connsiteX28" fmla="*/ 106146 w 442678"/>
                <a:gd name="connsiteY28" fmla="*/ 289499 h 590237"/>
                <a:gd name="connsiteX29" fmla="*/ 148306 w 442678"/>
                <a:gd name="connsiteY29" fmla="*/ 233989 h 590237"/>
                <a:gd name="connsiteX30" fmla="*/ 143388 w 442678"/>
                <a:gd name="connsiteY30" fmla="*/ 188316 h 590237"/>
                <a:gd name="connsiteX31" fmla="*/ 64689 w 442678"/>
                <a:gd name="connsiteY31" fmla="*/ 171452 h 590237"/>
                <a:gd name="connsiteX32" fmla="*/ 35880 w 442678"/>
                <a:gd name="connsiteY32" fmla="*/ 190423 h 590237"/>
                <a:gd name="connsiteX33" fmla="*/ 2152 w 442678"/>
                <a:gd name="connsiteY33" fmla="*/ 151777 h 590237"/>
                <a:gd name="connsiteX34" fmla="*/ 1449 w 442678"/>
                <a:gd name="connsiteY34" fmla="*/ 11947 h 590237"/>
                <a:gd name="connsiteX35" fmla="*/ 20421 w 442678"/>
                <a:gd name="connsiteY35" fmla="*/ 704 h 590237"/>
                <a:gd name="connsiteX36" fmla="*/ 222086 w 442678"/>
                <a:gd name="connsiteY36" fmla="*/ 14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590237">
                  <a:moveTo>
                    <a:pt x="222086" y="1407"/>
                  </a:moveTo>
                  <a:cubicBezTo>
                    <a:pt x="287434" y="1407"/>
                    <a:pt x="353484" y="2110"/>
                    <a:pt x="418832" y="704"/>
                  </a:cubicBezTo>
                  <a:cubicBezTo>
                    <a:pt x="437101" y="704"/>
                    <a:pt x="444830" y="4218"/>
                    <a:pt x="443425" y="23892"/>
                  </a:cubicBezTo>
                  <a:cubicBezTo>
                    <a:pt x="442020" y="61133"/>
                    <a:pt x="442722" y="98374"/>
                    <a:pt x="442722" y="136318"/>
                  </a:cubicBezTo>
                  <a:cubicBezTo>
                    <a:pt x="442722" y="151777"/>
                    <a:pt x="439209" y="165128"/>
                    <a:pt x="428669" y="176370"/>
                  </a:cubicBezTo>
                  <a:cubicBezTo>
                    <a:pt x="408994" y="197450"/>
                    <a:pt x="399157" y="197450"/>
                    <a:pt x="380185" y="175667"/>
                  </a:cubicBezTo>
                  <a:cubicBezTo>
                    <a:pt x="368943" y="163020"/>
                    <a:pt x="358403" y="146156"/>
                    <a:pt x="338025" y="153182"/>
                  </a:cubicBezTo>
                  <a:cubicBezTo>
                    <a:pt x="315540" y="161614"/>
                    <a:pt x="298676" y="176370"/>
                    <a:pt x="295163" y="201666"/>
                  </a:cubicBezTo>
                  <a:cubicBezTo>
                    <a:pt x="290947" y="231881"/>
                    <a:pt x="291649" y="259987"/>
                    <a:pt x="319756" y="280365"/>
                  </a:cubicBezTo>
                  <a:cubicBezTo>
                    <a:pt x="342241" y="296526"/>
                    <a:pt x="354889" y="295823"/>
                    <a:pt x="373861" y="275446"/>
                  </a:cubicBezTo>
                  <a:cubicBezTo>
                    <a:pt x="383699" y="264906"/>
                    <a:pt x="390022" y="245231"/>
                    <a:pt x="410400" y="254366"/>
                  </a:cubicBezTo>
                  <a:cubicBezTo>
                    <a:pt x="429372" y="262798"/>
                    <a:pt x="441317" y="277554"/>
                    <a:pt x="442020" y="298634"/>
                  </a:cubicBezTo>
                  <a:cubicBezTo>
                    <a:pt x="442722" y="342199"/>
                    <a:pt x="442020" y="386467"/>
                    <a:pt x="442722" y="430032"/>
                  </a:cubicBezTo>
                  <a:cubicBezTo>
                    <a:pt x="442722" y="444085"/>
                    <a:pt x="434993" y="444085"/>
                    <a:pt x="425156" y="443382"/>
                  </a:cubicBezTo>
                  <a:cubicBezTo>
                    <a:pt x="385807" y="443382"/>
                    <a:pt x="346457" y="443382"/>
                    <a:pt x="307811" y="443382"/>
                  </a:cubicBezTo>
                  <a:cubicBezTo>
                    <a:pt x="296568" y="443382"/>
                    <a:pt x="286028" y="442680"/>
                    <a:pt x="276894" y="451112"/>
                  </a:cubicBezTo>
                  <a:cubicBezTo>
                    <a:pt x="266354" y="461652"/>
                    <a:pt x="258624" y="470786"/>
                    <a:pt x="276191" y="482732"/>
                  </a:cubicBezTo>
                  <a:cubicBezTo>
                    <a:pt x="295163" y="495380"/>
                    <a:pt x="309919" y="513649"/>
                    <a:pt x="301487" y="538242"/>
                  </a:cubicBezTo>
                  <a:cubicBezTo>
                    <a:pt x="292352" y="564241"/>
                    <a:pt x="274786" y="583213"/>
                    <a:pt x="245976" y="588834"/>
                  </a:cubicBezTo>
                  <a:cubicBezTo>
                    <a:pt x="209438" y="595861"/>
                    <a:pt x="177115" y="591645"/>
                    <a:pt x="152522" y="560025"/>
                  </a:cubicBezTo>
                  <a:cubicBezTo>
                    <a:pt x="131442" y="532621"/>
                    <a:pt x="133550" y="512244"/>
                    <a:pt x="158846" y="488353"/>
                  </a:cubicBezTo>
                  <a:cubicBezTo>
                    <a:pt x="165873" y="481326"/>
                    <a:pt x="181331" y="478516"/>
                    <a:pt x="175007" y="463760"/>
                  </a:cubicBezTo>
                  <a:cubicBezTo>
                    <a:pt x="169386" y="450409"/>
                    <a:pt x="158143" y="443382"/>
                    <a:pt x="142685" y="443382"/>
                  </a:cubicBezTo>
                  <a:cubicBezTo>
                    <a:pt x="102633" y="443382"/>
                    <a:pt x="62581" y="442680"/>
                    <a:pt x="22529" y="444085"/>
                  </a:cubicBezTo>
                  <a:cubicBezTo>
                    <a:pt x="7071" y="444788"/>
                    <a:pt x="-659" y="442680"/>
                    <a:pt x="44" y="423708"/>
                  </a:cubicBezTo>
                  <a:cubicBezTo>
                    <a:pt x="1449" y="382953"/>
                    <a:pt x="747" y="341496"/>
                    <a:pt x="44" y="300742"/>
                  </a:cubicBezTo>
                  <a:cubicBezTo>
                    <a:pt x="44" y="284580"/>
                    <a:pt x="6368" y="272635"/>
                    <a:pt x="18313" y="262798"/>
                  </a:cubicBezTo>
                  <a:cubicBezTo>
                    <a:pt x="33069" y="250150"/>
                    <a:pt x="46420" y="248042"/>
                    <a:pt x="59770" y="265609"/>
                  </a:cubicBezTo>
                  <a:cubicBezTo>
                    <a:pt x="71013" y="280365"/>
                    <a:pt x="82958" y="299336"/>
                    <a:pt x="106146" y="289499"/>
                  </a:cubicBezTo>
                  <a:cubicBezTo>
                    <a:pt x="130037" y="279662"/>
                    <a:pt x="146198" y="261393"/>
                    <a:pt x="148306" y="233989"/>
                  </a:cubicBezTo>
                  <a:cubicBezTo>
                    <a:pt x="149009" y="218530"/>
                    <a:pt x="149712" y="203072"/>
                    <a:pt x="143388" y="188316"/>
                  </a:cubicBezTo>
                  <a:cubicBezTo>
                    <a:pt x="125821" y="149669"/>
                    <a:pt x="90688" y="142642"/>
                    <a:pt x="64689" y="171452"/>
                  </a:cubicBezTo>
                  <a:cubicBezTo>
                    <a:pt x="56960" y="179884"/>
                    <a:pt x="52041" y="196045"/>
                    <a:pt x="35880" y="190423"/>
                  </a:cubicBezTo>
                  <a:cubicBezTo>
                    <a:pt x="17611" y="184100"/>
                    <a:pt x="2855" y="171452"/>
                    <a:pt x="2152" y="151777"/>
                  </a:cubicBezTo>
                  <a:cubicBezTo>
                    <a:pt x="747" y="105401"/>
                    <a:pt x="1449" y="59025"/>
                    <a:pt x="1449" y="11947"/>
                  </a:cubicBezTo>
                  <a:cubicBezTo>
                    <a:pt x="1449" y="-4214"/>
                    <a:pt x="12692" y="704"/>
                    <a:pt x="20421" y="704"/>
                  </a:cubicBezTo>
                  <a:cubicBezTo>
                    <a:pt x="87174" y="1407"/>
                    <a:pt x="154630" y="1407"/>
                    <a:pt x="222086" y="1407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39">
              <a:extLst>
                <a:ext uri="{FF2B5EF4-FFF2-40B4-BE49-F238E27FC236}">
                  <a16:creationId xmlns:a16="http://schemas.microsoft.com/office/drawing/2014/main" id="{6B72AF48-DD30-4449-841B-F1C08A1F0500}"/>
                </a:ext>
              </a:extLst>
            </p:cNvPr>
            <p:cNvSpPr/>
            <p:nvPr/>
          </p:nvSpPr>
          <p:spPr>
            <a:xfrm>
              <a:off x="6682796" y="3092504"/>
              <a:ext cx="795978" cy="1061303"/>
            </a:xfrm>
            <a:custGeom>
              <a:avLst/>
              <a:gdLst>
                <a:gd name="connsiteX0" fmla="*/ 442778 w 442678"/>
                <a:gd name="connsiteY0" fmla="*/ 370410 h 590237"/>
                <a:gd name="connsiteX1" fmla="*/ 443481 w 442678"/>
                <a:gd name="connsiteY1" fmla="*/ 570669 h 590237"/>
                <a:gd name="connsiteX2" fmla="*/ 422401 w 442678"/>
                <a:gd name="connsiteY2" fmla="*/ 592452 h 590237"/>
                <a:gd name="connsiteX3" fmla="*/ 307164 w 442678"/>
                <a:gd name="connsiteY3" fmla="*/ 591749 h 590237"/>
                <a:gd name="connsiteX4" fmla="*/ 269220 w 442678"/>
                <a:gd name="connsiteY4" fmla="*/ 579803 h 590237"/>
                <a:gd name="connsiteX5" fmla="*/ 268517 w 442678"/>
                <a:gd name="connsiteY5" fmla="*/ 529212 h 590237"/>
                <a:gd name="connsiteX6" fmla="*/ 290300 w 442678"/>
                <a:gd name="connsiteY6" fmla="*/ 489160 h 590237"/>
                <a:gd name="connsiteX7" fmla="*/ 246032 w 442678"/>
                <a:gd name="connsiteY7" fmla="*/ 445595 h 590237"/>
                <a:gd name="connsiteX8" fmla="*/ 165929 w 442678"/>
                <a:gd name="connsiteY8" fmla="*/ 465972 h 590237"/>
                <a:gd name="connsiteX9" fmla="*/ 169442 w 442678"/>
                <a:gd name="connsiteY9" fmla="*/ 524293 h 590237"/>
                <a:gd name="connsiteX10" fmla="*/ 189819 w 442678"/>
                <a:gd name="connsiteY10" fmla="*/ 558021 h 590237"/>
                <a:gd name="connsiteX11" fmla="*/ 143443 w 442678"/>
                <a:gd name="connsiteY11" fmla="*/ 590343 h 590237"/>
                <a:gd name="connsiteX12" fmla="*/ 14856 w 442678"/>
                <a:gd name="connsiteY12" fmla="*/ 591046 h 590237"/>
                <a:gd name="connsiteX13" fmla="*/ 100 w 442678"/>
                <a:gd name="connsiteY13" fmla="*/ 574885 h 590237"/>
                <a:gd name="connsiteX14" fmla="*/ 100 w 442678"/>
                <a:gd name="connsiteY14" fmla="*/ 446297 h 590237"/>
                <a:gd name="connsiteX15" fmla="*/ 31720 w 442678"/>
                <a:gd name="connsiteY15" fmla="*/ 402732 h 590237"/>
                <a:gd name="connsiteX16" fmla="*/ 66150 w 442678"/>
                <a:gd name="connsiteY16" fmla="*/ 421704 h 590237"/>
                <a:gd name="connsiteX17" fmla="*/ 142038 w 442678"/>
                <a:gd name="connsiteY17" fmla="*/ 406246 h 590237"/>
                <a:gd name="connsiteX18" fmla="*/ 125174 w 442678"/>
                <a:gd name="connsiteY18" fmla="*/ 313494 h 590237"/>
                <a:gd name="connsiteX19" fmla="*/ 66853 w 442678"/>
                <a:gd name="connsiteY19" fmla="*/ 317710 h 590237"/>
                <a:gd name="connsiteX20" fmla="*/ 33828 w 442678"/>
                <a:gd name="connsiteY20" fmla="*/ 337384 h 590237"/>
                <a:gd name="connsiteX21" fmla="*/ 802 w 442678"/>
                <a:gd name="connsiteY21" fmla="*/ 291711 h 590237"/>
                <a:gd name="connsiteX22" fmla="*/ 100 w 442678"/>
                <a:gd name="connsiteY22" fmla="*/ 168745 h 590237"/>
                <a:gd name="connsiteX23" fmla="*/ 19774 w 442678"/>
                <a:gd name="connsiteY23" fmla="*/ 149071 h 590237"/>
                <a:gd name="connsiteX24" fmla="*/ 135011 w 442678"/>
                <a:gd name="connsiteY24" fmla="*/ 149773 h 590237"/>
                <a:gd name="connsiteX25" fmla="*/ 165929 w 442678"/>
                <a:gd name="connsiteY25" fmla="*/ 141341 h 590237"/>
                <a:gd name="connsiteX26" fmla="*/ 166631 w 442678"/>
                <a:gd name="connsiteY26" fmla="*/ 107613 h 590237"/>
                <a:gd name="connsiteX27" fmla="*/ 163820 w 442678"/>
                <a:gd name="connsiteY27" fmla="*/ 21186 h 590237"/>
                <a:gd name="connsiteX28" fmla="*/ 294516 w 442678"/>
                <a:gd name="connsiteY28" fmla="*/ 35942 h 590237"/>
                <a:gd name="connsiteX29" fmla="*/ 288192 w 442678"/>
                <a:gd name="connsiteY29" fmla="*/ 101992 h 590237"/>
                <a:gd name="connsiteX30" fmla="*/ 269923 w 442678"/>
                <a:gd name="connsiteY30" fmla="*/ 130099 h 590237"/>
                <a:gd name="connsiteX31" fmla="*/ 308569 w 442678"/>
                <a:gd name="connsiteY31" fmla="*/ 150476 h 590237"/>
                <a:gd name="connsiteX32" fmla="*/ 420995 w 442678"/>
                <a:gd name="connsiteY32" fmla="*/ 149773 h 590237"/>
                <a:gd name="connsiteX33" fmla="*/ 444183 w 442678"/>
                <a:gd name="connsiteY33" fmla="*/ 174367 h 590237"/>
                <a:gd name="connsiteX34" fmla="*/ 442778 w 442678"/>
                <a:gd name="connsiteY34" fmla="*/ 3704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590237">
                  <a:moveTo>
                    <a:pt x="442778" y="370410"/>
                  </a:moveTo>
                  <a:cubicBezTo>
                    <a:pt x="442778" y="437163"/>
                    <a:pt x="442075" y="503916"/>
                    <a:pt x="443481" y="570669"/>
                  </a:cubicBezTo>
                  <a:cubicBezTo>
                    <a:pt x="443481" y="587533"/>
                    <a:pt x="439967" y="592452"/>
                    <a:pt x="422401" y="592452"/>
                  </a:cubicBezTo>
                  <a:cubicBezTo>
                    <a:pt x="384457" y="591046"/>
                    <a:pt x="345810" y="591749"/>
                    <a:pt x="307164" y="591749"/>
                  </a:cubicBezTo>
                  <a:cubicBezTo>
                    <a:pt x="293111" y="591749"/>
                    <a:pt x="279760" y="590343"/>
                    <a:pt x="269220" y="579803"/>
                  </a:cubicBezTo>
                  <a:cubicBezTo>
                    <a:pt x="252356" y="562940"/>
                    <a:pt x="241114" y="548184"/>
                    <a:pt x="268517" y="529212"/>
                  </a:cubicBezTo>
                  <a:cubicBezTo>
                    <a:pt x="281868" y="520077"/>
                    <a:pt x="296624" y="508835"/>
                    <a:pt x="290300" y="489160"/>
                  </a:cubicBezTo>
                  <a:cubicBezTo>
                    <a:pt x="283273" y="467377"/>
                    <a:pt x="269220" y="450514"/>
                    <a:pt x="246032" y="445595"/>
                  </a:cubicBezTo>
                  <a:cubicBezTo>
                    <a:pt x="216520" y="439271"/>
                    <a:pt x="187711" y="439974"/>
                    <a:pt x="165929" y="465972"/>
                  </a:cubicBezTo>
                  <a:cubicBezTo>
                    <a:pt x="146957" y="488457"/>
                    <a:pt x="147659" y="504619"/>
                    <a:pt x="169442" y="524293"/>
                  </a:cubicBezTo>
                  <a:cubicBezTo>
                    <a:pt x="179279" y="533428"/>
                    <a:pt x="197548" y="539049"/>
                    <a:pt x="189819" y="558021"/>
                  </a:cubicBezTo>
                  <a:cubicBezTo>
                    <a:pt x="181387" y="577696"/>
                    <a:pt x="165929" y="590343"/>
                    <a:pt x="143443" y="590343"/>
                  </a:cubicBezTo>
                  <a:cubicBezTo>
                    <a:pt x="100581" y="590343"/>
                    <a:pt x="57718" y="590343"/>
                    <a:pt x="14856" y="591046"/>
                  </a:cubicBezTo>
                  <a:cubicBezTo>
                    <a:pt x="2208" y="591046"/>
                    <a:pt x="-603" y="586128"/>
                    <a:pt x="100" y="574885"/>
                  </a:cubicBezTo>
                  <a:cubicBezTo>
                    <a:pt x="802" y="532022"/>
                    <a:pt x="100" y="489160"/>
                    <a:pt x="100" y="446297"/>
                  </a:cubicBezTo>
                  <a:cubicBezTo>
                    <a:pt x="100" y="424515"/>
                    <a:pt x="13450" y="410462"/>
                    <a:pt x="31720" y="402732"/>
                  </a:cubicBezTo>
                  <a:cubicBezTo>
                    <a:pt x="49989" y="394300"/>
                    <a:pt x="57016" y="411164"/>
                    <a:pt x="66150" y="421704"/>
                  </a:cubicBezTo>
                  <a:cubicBezTo>
                    <a:pt x="90743" y="449108"/>
                    <a:pt x="122363" y="442784"/>
                    <a:pt x="142038" y="406246"/>
                  </a:cubicBezTo>
                  <a:cubicBezTo>
                    <a:pt x="156794" y="378139"/>
                    <a:pt x="148362" y="332466"/>
                    <a:pt x="125174" y="313494"/>
                  </a:cubicBezTo>
                  <a:cubicBezTo>
                    <a:pt x="101986" y="294522"/>
                    <a:pt x="87230" y="295927"/>
                    <a:pt x="66853" y="317710"/>
                  </a:cubicBezTo>
                  <a:cubicBezTo>
                    <a:pt x="57718" y="326844"/>
                    <a:pt x="54205" y="346519"/>
                    <a:pt x="33828" y="337384"/>
                  </a:cubicBezTo>
                  <a:cubicBezTo>
                    <a:pt x="13450" y="328953"/>
                    <a:pt x="802" y="314899"/>
                    <a:pt x="802" y="291711"/>
                  </a:cubicBezTo>
                  <a:cubicBezTo>
                    <a:pt x="100" y="250957"/>
                    <a:pt x="1505" y="209500"/>
                    <a:pt x="100" y="168745"/>
                  </a:cubicBezTo>
                  <a:cubicBezTo>
                    <a:pt x="-603" y="153287"/>
                    <a:pt x="3613" y="148368"/>
                    <a:pt x="19774" y="149071"/>
                  </a:cubicBezTo>
                  <a:cubicBezTo>
                    <a:pt x="58421" y="150476"/>
                    <a:pt x="96365" y="149071"/>
                    <a:pt x="135011" y="149773"/>
                  </a:cubicBezTo>
                  <a:cubicBezTo>
                    <a:pt x="146254" y="149773"/>
                    <a:pt x="156794" y="149071"/>
                    <a:pt x="165929" y="141341"/>
                  </a:cubicBezTo>
                  <a:cubicBezTo>
                    <a:pt x="179279" y="130099"/>
                    <a:pt x="184198" y="121667"/>
                    <a:pt x="166631" y="107613"/>
                  </a:cubicBezTo>
                  <a:cubicBezTo>
                    <a:pt x="130795" y="79507"/>
                    <a:pt x="130795" y="52103"/>
                    <a:pt x="163820" y="21186"/>
                  </a:cubicBezTo>
                  <a:cubicBezTo>
                    <a:pt x="199656" y="-12542"/>
                    <a:pt x="266409" y="-4813"/>
                    <a:pt x="294516" y="35942"/>
                  </a:cubicBezTo>
                  <a:cubicBezTo>
                    <a:pt x="312083" y="61238"/>
                    <a:pt x="309272" y="79507"/>
                    <a:pt x="288192" y="101992"/>
                  </a:cubicBezTo>
                  <a:cubicBezTo>
                    <a:pt x="280463" y="109721"/>
                    <a:pt x="260788" y="112532"/>
                    <a:pt x="269923" y="130099"/>
                  </a:cubicBezTo>
                  <a:cubicBezTo>
                    <a:pt x="277652" y="144855"/>
                    <a:pt x="291705" y="150476"/>
                    <a:pt x="308569" y="150476"/>
                  </a:cubicBezTo>
                  <a:cubicBezTo>
                    <a:pt x="345810" y="149773"/>
                    <a:pt x="383754" y="151881"/>
                    <a:pt x="420995" y="149773"/>
                  </a:cubicBezTo>
                  <a:cubicBezTo>
                    <a:pt x="441373" y="149071"/>
                    <a:pt x="444886" y="155395"/>
                    <a:pt x="444183" y="174367"/>
                  </a:cubicBezTo>
                  <a:cubicBezTo>
                    <a:pt x="442075" y="239011"/>
                    <a:pt x="442778" y="305062"/>
                    <a:pt x="442778" y="370410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40">
              <a:extLst>
                <a:ext uri="{FF2B5EF4-FFF2-40B4-BE49-F238E27FC236}">
                  <a16:creationId xmlns:a16="http://schemas.microsoft.com/office/drawing/2014/main" id="{1E4DFD16-2DF7-4FD7-9076-51A149A68170}"/>
                </a:ext>
              </a:extLst>
            </p:cNvPr>
            <p:cNvSpPr/>
            <p:nvPr/>
          </p:nvSpPr>
          <p:spPr>
            <a:xfrm>
              <a:off x="5090840" y="3092504"/>
              <a:ext cx="795978" cy="1326628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184">
            <a:extLst>
              <a:ext uri="{FF2B5EF4-FFF2-40B4-BE49-F238E27FC236}">
                <a16:creationId xmlns:a16="http://schemas.microsoft.com/office/drawing/2014/main" id="{547A1E4A-D478-4E97-B10F-9B45999F5FCB}"/>
              </a:ext>
            </a:extLst>
          </p:cNvPr>
          <p:cNvGrpSpPr/>
          <p:nvPr userDrawn="1"/>
        </p:nvGrpSpPr>
        <p:grpSpPr>
          <a:xfrm>
            <a:off x="419948" y="4850164"/>
            <a:ext cx="2782515" cy="889187"/>
            <a:chOff x="2670350" y="1534411"/>
            <a:chExt cx="6851301" cy="2189418"/>
          </a:xfrm>
          <a:solidFill>
            <a:schemeClr val="bg1">
              <a:lumMod val="50000"/>
            </a:schemeClr>
          </a:solidFill>
        </p:grpSpPr>
        <p:sp>
          <p:nvSpPr>
            <p:cNvPr id="52" name="Oval 21">
              <a:extLst>
                <a:ext uri="{FF2B5EF4-FFF2-40B4-BE49-F238E27FC236}">
                  <a16:creationId xmlns:a16="http://schemas.microsoft.com/office/drawing/2014/main" id="{C6FA58F2-CBEC-427C-BD7A-30F2E7B39BD7}"/>
                </a:ext>
              </a:extLst>
            </p:cNvPr>
            <p:cNvSpPr/>
            <p:nvPr/>
          </p:nvSpPr>
          <p:spPr>
            <a:xfrm rot="5400000">
              <a:off x="6157610" y="1570415"/>
              <a:ext cx="1620536" cy="2686291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5CA51E2A-982A-421C-822C-BABC4DD28F68}"/>
                </a:ext>
              </a:extLst>
            </p:cNvPr>
            <p:cNvSpPr/>
            <p:nvPr/>
          </p:nvSpPr>
          <p:spPr>
            <a:xfrm rot="16200000">
              <a:off x="2937315" y="1836328"/>
              <a:ext cx="1620536" cy="215446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6853F4FD-AF8C-4920-85F4-C653F63945D3}"/>
                </a:ext>
              </a:extLst>
            </p:cNvPr>
            <p:cNvSpPr/>
            <p:nvPr/>
          </p:nvSpPr>
          <p:spPr>
            <a:xfrm rot="10800000">
              <a:off x="4427358" y="1534411"/>
              <a:ext cx="1598922" cy="2183591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EFFE5AE6-AAFD-420C-B881-EF55FA29063B}"/>
                </a:ext>
              </a:extLst>
            </p:cNvPr>
            <p:cNvSpPr/>
            <p:nvPr/>
          </p:nvSpPr>
          <p:spPr>
            <a:xfrm rot="10800000">
              <a:off x="7922729" y="1534466"/>
              <a:ext cx="1598922" cy="218353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8" name="Round Same Side Corner Rectangle 9">
            <a:extLst>
              <a:ext uri="{FF2B5EF4-FFF2-40B4-BE49-F238E27FC236}">
                <a16:creationId xmlns:a16="http://schemas.microsoft.com/office/drawing/2014/main" id="{EED35C50-83F1-466C-98B6-5A1A30E67FFB}"/>
              </a:ext>
            </a:extLst>
          </p:cNvPr>
          <p:cNvSpPr/>
          <p:nvPr/>
        </p:nvSpPr>
        <p:spPr>
          <a:xfrm rot="8594075">
            <a:off x="9223197" y="1091915"/>
            <a:ext cx="2264815" cy="3648088"/>
          </a:xfrm>
          <a:custGeom>
            <a:avLst/>
            <a:gdLst/>
            <a:ahLst/>
            <a:cxnLst/>
            <a:rect l="l" t="t" r="r" b="b"/>
            <a:pathLst>
              <a:path w="2808349" h="4523596">
                <a:moveTo>
                  <a:pt x="567373" y="3851649"/>
                </a:moveTo>
                <a:cubicBezTo>
                  <a:pt x="971771" y="4313801"/>
                  <a:pt x="1674249" y="4360621"/>
                  <a:pt x="2136401" y="3956223"/>
                </a:cubicBezTo>
                <a:cubicBezTo>
                  <a:pt x="2598554" y="3551825"/>
                  <a:pt x="2645373" y="2849347"/>
                  <a:pt x="2240976" y="2387195"/>
                </a:cubicBezTo>
                <a:cubicBezTo>
                  <a:pt x="1836578" y="1925042"/>
                  <a:pt x="1134100" y="1878223"/>
                  <a:pt x="671947" y="2282621"/>
                </a:cubicBezTo>
                <a:cubicBezTo>
                  <a:pt x="209795" y="2687018"/>
                  <a:pt x="162975" y="3389496"/>
                  <a:pt x="567373" y="3851649"/>
                </a:cubicBezTo>
                <a:close/>
                <a:moveTo>
                  <a:pt x="347455" y="4044083"/>
                </a:moveTo>
                <a:cubicBezTo>
                  <a:pt x="-163221" y="3460474"/>
                  <a:pt x="-104097" y="2573380"/>
                  <a:pt x="479512" y="2062703"/>
                </a:cubicBezTo>
                <a:cubicBezTo>
                  <a:pt x="688143" y="1880145"/>
                  <a:pt x="935556" y="1770404"/>
                  <a:pt x="1190892" y="1732712"/>
                </a:cubicBezTo>
                <a:lnTo>
                  <a:pt x="1190892" y="228600"/>
                </a:lnTo>
                <a:cubicBezTo>
                  <a:pt x="1190892" y="102348"/>
                  <a:pt x="1293240" y="0"/>
                  <a:pt x="1419492" y="0"/>
                </a:cubicBezTo>
                <a:cubicBezTo>
                  <a:pt x="1545744" y="0"/>
                  <a:pt x="1648092" y="102348"/>
                  <a:pt x="1648092" y="228600"/>
                </a:cubicBezTo>
                <a:lnTo>
                  <a:pt x="1648092" y="1737288"/>
                </a:lnTo>
                <a:cubicBezTo>
                  <a:pt x="1952641" y="1790115"/>
                  <a:pt x="2241503" y="1944038"/>
                  <a:pt x="2460893" y="2194760"/>
                </a:cubicBezTo>
                <a:cubicBezTo>
                  <a:pt x="2971570" y="2778370"/>
                  <a:pt x="2912446" y="3665464"/>
                  <a:pt x="2328836" y="4176140"/>
                </a:cubicBezTo>
                <a:cubicBezTo>
                  <a:pt x="1745226" y="4686817"/>
                  <a:pt x="858132" y="4627693"/>
                  <a:pt x="347455" y="404408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89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1270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90" name="Group 173">
            <a:extLst>
              <a:ext uri="{FF2B5EF4-FFF2-40B4-BE49-F238E27FC236}">
                <a16:creationId xmlns:a16="http://schemas.microsoft.com/office/drawing/2014/main" id="{78BBA32C-FA61-4DDD-BCEC-BDCFA185D31F}"/>
              </a:ext>
            </a:extLst>
          </p:cNvPr>
          <p:cNvGrpSpPr/>
          <p:nvPr userDrawn="1"/>
        </p:nvGrpSpPr>
        <p:grpSpPr>
          <a:xfrm rot="1067839">
            <a:off x="5182345" y="4543207"/>
            <a:ext cx="1420220" cy="1416516"/>
            <a:chOff x="5137988" y="1148280"/>
            <a:chExt cx="1160378" cy="1157352"/>
          </a:xfrm>
        </p:grpSpPr>
        <p:sp>
          <p:nvSpPr>
            <p:cNvPr id="91" name="Isosceles Triangle 49">
              <a:extLst>
                <a:ext uri="{FF2B5EF4-FFF2-40B4-BE49-F238E27FC236}">
                  <a16:creationId xmlns:a16="http://schemas.microsoft.com/office/drawing/2014/main" id="{7DE57916-80F5-420F-A9A1-CE0E3853E33E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47">
              <a:extLst>
                <a:ext uri="{FF2B5EF4-FFF2-40B4-BE49-F238E27FC236}">
                  <a16:creationId xmlns:a16="http://schemas.microsoft.com/office/drawing/2014/main" id="{8EA9B0ED-DD02-4646-BFCA-A36C6D719BF6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47">
              <a:extLst>
                <a:ext uri="{FF2B5EF4-FFF2-40B4-BE49-F238E27FC236}">
                  <a16:creationId xmlns:a16="http://schemas.microsoft.com/office/drawing/2014/main" id="{723FFC2F-0229-4B7C-B5A0-A921B0D5C7F9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177">
              <a:extLst>
                <a:ext uri="{FF2B5EF4-FFF2-40B4-BE49-F238E27FC236}">
                  <a16:creationId xmlns:a16="http://schemas.microsoft.com/office/drawing/2014/main" id="{409E4A8E-C197-4ACC-A9C0-5DA93430A1D0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83">
            <a:extLst>
              <a:ext uri="{FF2B5EF4-FFF2-40B4-BE49-F238E27FC236}">
                <a16:creationId xmlns:a16="http://schemas.microsoft.com/office/drawing/2014/main" id="{60734529-9F25-42C8-94FF-E99D960B0044}"/>
              </a:ext>
            </a:extLst>
          </p:cNvPr>
          <p:cNvGrpSpPr/>
          <p:nvPr userDrawn="1"/>
        </p:nvGrpSpPr>
        <p:grpSpPr>
          <a:xfrm>
            <a:off x="7317807" y="3571495"/>
            <a:ext cx="2558649" cy="2557337"/>
            <a:chOff x="4574848" y="1897856"/>
            <a:chExt cx="3028217" cy="3026664"/>
          </a:xfrm>
        </p:grpSpPr>
        <p:sp>
          <p:nvSpPr>
            <p:cNvPr id="96" name="Freeform: Shape 84">
              <a:extLst>
                <a:ext uri="{FF2B5EF4-FFF2-40B4-BE49-F238E27FC236}">
                  <a16:creationId xmlns:a16="http://schemas.microsoft.com/office/drawing/2014/main" id="{935F8659-B251-40AD-B348-9873BFDC7B7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85">
              <a:extLst>
                <a:ext uri="{FF2B5EF4-FFF2-40B4-BE49-F238E27FC236}">
                  <a16:creationId xmlns:a16="http://schemas.microsoft.com/office/drawing/2014/main" id="{8C38674F-5D2E-4E9E-8882-5D3B840D4FFA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519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pa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MAPPA</a:t>
            </a:r>
          </a:p>
        </p:txBody>
      </p:sp>
      <p:sp>
        <p:nvSpPr>
          <p:cNvPr id="12" name="Shape 215">
            <a:extLst>
              <a:ext uri="{FF2B5EF4-FFF2-40B4-BE49-F238E27FC236}">
                <a16:creationId xmlns:a16="http://schemas.microsoft.com/office/drawing/2014/main" id="{A972D2AC-ED10-4431-B782-AB97831285BC}"/>
              </a:ext>
            </a:extLst>
          </p:cNvPr>
          <p:cNvSpPr/>
          <p:nvPr userDrawn="1"/>
        </p:nvSpPr>
        <p:spPr>
          <a:xfrm>
            <a:off x="4101548" y="2074486"/>
            <a:ext cx="7975623" cy="3799411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Shape 219">
            <a:extLst>
              <a:ext uri="{FF2B5EF4-FFF2-40B4-BE49-F238E27FC236}">
                <a16:creationId xmlns:a16="http://schemas.microsoft.com/office/drawing/2014/main" id="{BE74BBEA-F625-4D87-BB4F-605A87CFCAF2}"/>
              </a:ext>
            </a:extLst>
          </p:cNvPr>
          <p:cNvGrpSpPr/>
          <p:nvPr userDrawn="1"/>
        </p:nvGrpSpPr>
        <p:grpSpPr>
          <a:xfrm>
            <a:off x="10842867" y="1229337"/>
            <a:ext cx="790375" cy="667855"/>
            <a:chOff x="3918650" y="293075"/>
            <a:chExt cx="488500" cy="412775"/>
          </a:xfrm>
          <a:solidFill>
            <a:schemeClr val="bg1">
              <a:lumMod val="65000"/>
            </a:schemeClr>
          </a:solidFill>
        </p:grpSpPr>
        <p:sp>
          <p:nvSpPr>
            <p:cNvPr id="14" name="Shape 220">
              <a:extLst>
                <a:ext uri="{FF2B5EF4-FFF2-40B4-BE49-F238E27FC236}">
                  <a16:creationId xmlns:a16="http://schemas.microsoft.com/office/drawing/2014/main" id="{F99B594D-7FBE-4C6E-A15B-D4075B2168F9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21">
              <a:extLst>
                <a:ext uri="{FF2B5EF4-FFF2-40B4-BE49-F238E27FC236}">
                  <a16:creationId xmlns:a16="http://schemas.microsoft.com/office/drawing/2014/main" id="{2E1EE0E2-6EA6-4C0B-BAFA-552FBDD4496C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22">
              <a:extLst>
                <a:ext uri="{FF2B5EF4-FFF2-40B4-BE49-F238E27FC236}">
                  <a16:creationId xmlns:a16="http://schemas.microsoft.com/office/drawing/2014/main" id="{EF553479-4E3A-4D7F-B6A1-4BEDFDA6791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17">
            <a:extLst>
              <a:ext uri="{FF2B5EF4-FFF2-40B4-BE49-F238E27FC236}">
                <a16:creationId xmlns:a16="http://schemas.microsoft.com/office/drawing/2014/main" id="{5EF2C178-136C-4BEC-B359-598655A84A3E}"/>
              </a:ext>
            </a:extLst>
          </p:cNvPr>
          <p:cNvSpPr/>
          <p:nvPr userDrawn="1"/>
        </p:nvSpPr>
        <p:spPr>
          <a:xfrm>
            <a:off x="7606623" y="2732374"/>
            <a:ext cx="755499" cy="168641"/>
          </a:xfrm>
          <a:prstGeom prst="wedgeRectCallout">
            <a:avLst>
              <a:gd name="adj1" fmla="val -32570"/>
              <a:gd name="adj2" fmla="val 9580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+mj-lt"/>
                <a:ea typeface="Raleway Light"/>
                <a:cs typeface="Poppins" panose="00000500000000000000" pitchFamily="2" charset="0"/>
                <a:sym typeface="Raleway Light"/>
              </a:rPr>
              <a:t>PoliTO</a:t>
            </a:r>
            <a:endParaRPr sz="1400">
              <a:solidFill>
                <a:srgbClr val="FFFFFF"/>
              </a:solidFill>
              <a:latin typeface="+mj-lt"/>
              <a:ea typeface="Raleway Light"/>
              <a:cs typeface="Poppins" panose="00000500000000000000" pitchFamily="2" charset="0"/>
              <a:sym typeface="Raleway Light"/>
            </a:endParaRPr>
          </a:p>
        </p:txBody>
      </p:sp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0B4D8284-A13A-48D9-8E44-4CA20F2EE3BC}"/>
              </a:ext>
            </a:extLst>
          </p:cNvPr>
          <p:cNvSpPr/>
          <p:nvPr userDrawn="1"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AACBFE5-5EC3-4514-B73D-56A4E5872B31}"/>
              </a:ext>
            </a:extLst>
          </p:cNvPr>
          <p:cNvSpPr/>
          <p:nvPr userDrawn="1"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Half Frame 4">
            <a:extLst>
              <a:ext uri="{FF2B5EF4-FFF2-40B4-BE49-F238E27FC236}">
                <a16:creationId xmlns:a16="http://schemas.microsoft.com/office/drawing/2014/main" id="{ABBBF0ED-8552-47F2-BA5A-44ECAD72C43A}"/>
              </a:ext>
            </a:extLst>
          </p:cNvPr>
          <p:cNvSpPr/>
          <p:nvPr userDrawn="1"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4" name="TextBox 57">
            <a:extLst>
              <a:ext uri="{FF2B5EF4-FFF2-40B4-BE49-F238E27FC236}">
                <a16:creationId xmlns:a16="http://schemas.microsoft.com/office/drawing/2014/main" id="{6470E98D-3B6C-489A-A015-939941D9EB2A}"/>
              </a:ext>
            </a:extLst>
          </p:cNvPr>
          <p:cNvSpPr txBox="1"/>
          <p:nvPr userDrawn="1"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5" name="TextBox 58">
            <a:extLst>
              <a:ext uri="{FF2B5EF4-FFF2-40B4-BE49-F238E27FC236}">
                <a16:creationId xmlns:a16="http://schemas.microsoft.com/office/drawing/2014/main" id="{C5F7ADFC-6F7F-4E77-907F-3EC7568827B8}"/>
              </a:ext>
            </a:extLst>
          </p:cNvPr>
          <p:cNvSpPr txBox="1"/>
          <p:nvPr userDrawn="1"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TextBox 60">
            <a:extLst>
              <a:ext uri="{FF2B5EF4-FFF2-40B4-BE49-F238E27FC236}">
                <a16:creationId xmlns:a16="http://schemas.microsoft.com/office/drawing/2014/main" id="{010DB92C-60C5-4D76-BDCC-479A4879F991}"/>
              </a:ext>
            </a:extLst>
          </p:cNvPr>
          <p:cNvSpPr txBox="1"/>
          <p:nvPr userDrawn="1"/>
        </p:nvSpPr>
        <p:spPr>
          <a:xfrm>
            <a:off x="630743" y="4406663"/>
            <a:ext cx="335741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MAPPA MODIFICABILE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307CCBF-C56D-4497-8D3D-79B7878105CD}"/>
              </a:ext>
            </a:extLst>
          </p:cNvPr>
          <p:cNvSpPr txBox="1"/>
          <p:nvPr userDrawn="1"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4471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pa [b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9">
            <a:extLst>
              <a:ext uri="{FF2B5EF4-FFF2-40B4-BE49-F238E27FC236}">
                <a16:creationId xmlns:a16="http://schemas.microsoft.com/office/drawing/2014/main" id="{6FBA6DEE-0205-4890-B5C2-68EBCDF54691}"/>
              </a:ext>
            </a:extLst>
          </p:cNvPr>
          <p:cNvSpPr/>
          <p:nvPr userDrawn="1"/>
        </p:nvSpPr>
        <p:spPr>
          <a:xfrm>
            <a:off x="1227401" y="1453101"/>
            <a:ext cx="10010775" cy="478388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173">
            <a:extLst>
              <a:ext uri="{FF2B5EF4-FFF2-40B4-BE49-F238E27FC236}">
                <a16:creationId xmlns:a16="http://schemas.microsoft.com/office/drawing/2014/main" id="{C8E5F231-AC6C-405D-897C-FF9958B141E0}"/>
              </a:ext>
            </a:extLst>
          </p:cNvPr>
          <p:cNvSpPr/>
          <p:nvPr userDrawn="1"/>
        </p:nvSpPr>
        <p:spPr>
          <a:xfrm rot="10800000">
            <a:off x="2052167" y="29840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Shape 174">
            <a:extLst>
              <a:ext uri="{FF2B5EF4-FFF2-40B4-BE49-F238E27FC236}">
                <a16:creationId xmlns:a16="http://schemas.microsoft.com/office/drawing/2014/main" id="{DA357DF7-EDFB-4A79-947D-1F918BB56C6E}"/>
              </a:ext>
            </a:extLst>
          </p:cNvPr>
          <p:cNvSpPr/>
          <p:nvPr userDrawn="1"/>
        </p:nvSpPr>
        <p:spPr>
          <a:xfrm rot="10800000">
            <a:off x="4108600" y="49462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hape 175">
            <a:extLst>
              <a:ext uri="{FF2B5EF4-FFF2-40B4-BE49-F238E27FC236}">
                <a16:creationId xmlns:a16="http://schemas.microsoft.com/office/drawing/2014/main" id="{2F631DDD-2C6D-4FFE-8A05-5488BB92DCFF}"/>
              </a:ext>
            </a:extLst>
          </p:cNvPr>
          <p:cNvSpPr/>
          <p:nvPr userDrawn="1"/>
        </p:nvSpPr>
        <p:spPr>
          <a:xfrm rot="10800000">
            <a:off x="5348333" y="26575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Shape 176">
            <a:extLst>
              <a:ext uri="{FF2B5EF4-FFF2-40B4-BE49-F238E27FC236}">
                <a16:creationId xmlns:a16="http://schemas.microsoft.com/office/drawing/2014/main" id="{39E13EB0-E17D-4916-8CD0-3241BD95EC64}"/>
              </a:ext>
            </a:extLst>
          </p:cNvPr>
          <p:cNvSpPr/>
          <p:nvPr userDrawn="1"/>
        </p:nvSpPr>
        <p:spPr>
          <a:xfrm rot="10800000">
            <a:off x="6263533" y="53002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Shape 177">
            <a:extLst>
              <a:ext uri="{FF2B5EF4-FFF2-40B4-BE49-F238E27FC236}">
                <a16:creationId xmlns:a16="http://schemas.microsoft.com/office/drawing/2014/main" id="{7571A997-2DC4-445F-A978-38206869A68F}"/>
              </a:ext>
            </a:extLst>
          </p:cNvPr>
          <p:cNvSpPr/>
          <p:nvPr userDrawn="1"/>
        </p:nvSpPr>
        <p:spPr>
          <a:xfrm rot="10800000">
            <a:off x="8833000" y="32942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178">
            <a:extLst>
              <a:ext uri="{FF2B5EF4-FFF2-40B4-BE49-F238E27FC236}">
                <a16:creationId xmlns:a16="http://schemas.microsoft.com/office/drawing/2014/main" id="{D3808E6E-40E2-4F47-8796-AB8588B31845}"/>
              </a:ext>
            </a:extLst>
          </p:cNvPr>
          <p:cNvSpPr/>
          <p:nvPr userDrawn="1"/>
        </p:nvSpPr>
        <p:spPr>
          <a:xfrm rot="10800000">
            <a:off x="9821467" y="54239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6A8902-3170-49B0-B5BB-C4B5149AC8C5}"/>
              </a:ext>
            </a:extLst>
          </p:cNvPr>
          <p:cNvSpPr txBox="1"/>
          <p:nvPr userDrawn="1"/>
        </p:nvSpPr>
        <p:spPr>
          <a:xfrm>
            <a:off x="1861931" y="2614252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3D6ED5-5BD5-452B-A9B2-02EAC2EBB0D3}"/>
              </a:ext>
            </a:extLst>
          </p:cNvPr>
          <p:cNvSpPr txBox="1"/>
          <p:nvPr userDrawn="1"/>
        </p:nvSpPr>
        <p:spPr>
          <a:xfrm>
            <a:off x="1861931" y="4573552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8976D0B-E27A-46CA-A8A9-C6419CBE3C40}"/>
              </a:ext>
            </a:extLst>
          </p:cNvPr>
          <p:cNvSpPr txBox="1"/>
          <p:nvPr userDrawn="1"/>
        </p:nvSpPr>
        <p:spPr>
          <a:xfrm>
            <a:off x="5732677" y="4913103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5E7814D-165D-4333-AFE9-175F8999FA73}"/>
              </a:ext>
            </a:extLst>
          </p:cNvPr>
          <p:cNvSpPr txBox="1"/>
          <p:nvPr userDrawn="1"/>
        </p:nvSpPr>
        <p:spPr>
          <a:xfrm>
            <a:off x="5176086" y="2278896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D0F5C7-D61E-407B-B944-035CB89FFCE2}"/>
              </a:ext>
            </a:extLst>
          </p:cNvPr>
          <p:cNvSpPr txBox="1"/>
          <p:nvPr userDrawn="1"/>
        </p:nvSpPr>
        <p:spPr>
          <a:xfrm>
            <a:off x="8674550" y="2922029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8E9C1-DF93-431E-8101-EB88D4890D9C}"/>
              </a:ext>
            </a:extLst>
          </p:cNvPr>
          <p:cNvSpPr txBox="1"/>
          <p:nvPr userDrawn="1"/>
        </p:nvSpPr>
        <p:spPr>
          <a:xfrm>
            <a:off x="9193069" y="5055300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MAPPA</a:t>
            </a:r>
          </a:p>
        </p:txBody>
      </p:sp>
    </p:spTree>
    <p:extLst>
      <p:ext uri="{BB962C8B-B14F-4D97-AF65-F5344CB8AC3E}">
        <p14:creationId xmlns:p14="http://schemas.microsoft.com/office/powerpoint/2010/main" val="3609357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sezione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467B1EFD-3A9D-457D-BBE0-7ACE87EB3F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8622" y="0"/>
            <a:ext cx="841337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                                      </a:t>
            </a:r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E6CEB77F-C2FB-412D-ABD2-524F04C33F6A}"/>
              </a:ext>
            </a:extLst>
          </p:cNvPr>
          <p:cNvSpPr/>
          <p:nvPr userDrawn="1"/>
        </p:nvSpPr>
        <p:spPr>
          <a:xfrm flipH="1">
            <a:off x="-7127" y="-1"/>
            <a:ext cx="3779026" cy="68579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A73D10D-42B2-4140-B143-9E1099C04D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000" b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titolo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98B74FA1-92E9-41CD-8A30-4D1772522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sottotitolo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87AE522-6203-4B27-B07D-312A2F226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906" y="266400"/>
            <a:ext cx="1310643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2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F03F2-89AF-42A3-A2AB-51741EB9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B3A445-4E39-4C60-BF68-A49E8563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400" y="1548000"/>
            <a:ext cx="11664950" cy="4680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12524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central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11662075" cy="1080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548000"/>
            <a:ext cx="11662075" cy="468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06753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6228000" cy="108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548000"/>
            <a:ext cx="6228000" cy="468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267495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514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centrale e contenut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0"/>
            <a:ext cx="11662075" cy="108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FC0186C3-F33D-48EE-9789-261D989339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1898" y="1548000"/>
            <a:ext cx="5706579" cy="46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AA2408B2-ADE8-49FE-8028-675AFACD7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548000"/>
            <a:ext cx="5832475" cy="468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8828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4392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800000"/>
            <a:ext cx="43920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2" y="2664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5AC2C2F-E25F-420E-994E-2D89E412151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2" y="32004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759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7200000" cy="108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548000"/>
            <a:ext cx="7200000" cy="468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26749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21798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16847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930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B7020CC-1F43-4307-885B-9C5B8595FB35}"/>
              </a:ext>
            </a:extLst>
          </p:cNvPr>
          <p:cNvSpPr/>
          <p:nvPr userDrawn="1"/>
        </p:nvSpPr>
        <p:spPr bwMode="auto">
          <a:xfrm>
            <a:off x="0" y="6308725"/>
            <a:ext cx="12192000" cy="54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1525B60-4CE1-4B14-BFEA-0C3F4F11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11664950" cy="108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D3A30F-644A-447F-AE26-65EEFAD48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400" y="1533167"/>
            <a:ext cx="11664950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17C92E-8ADD-4880-9C12-BC8CB27C40E9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400800"/>
            <a:ext cx="81865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9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0" r:id="rId4"/>
    <p:sldLayoutId id="2147483654" r:id="rId5"/>
    <p:sldLayoutId id="2147483656" r:id="rId6"/>
    <p:sldLayoutId id="2147483665" r:id="rId7"/>
    <p:sldLayoutId id="2147483660" r:id="rId8"/>
    <p:sldLayoutId id="2147483662" r:id="rId9"/>
    <p:sldLayoutId id="2147483679" r:id="rId10"/>
    <p:sldLayoutId id="2147483658" r:id="rId11"/>
    <p:sldLayoutId id="2147483663" r:id="rId12"/>
    <p:sldLayoutId id="2147483664" r:id="rId13"/>
    <p:sldLayoutId id="2147483666" r:id="rId14"/>
    <p:sldLayoutId id="2147483667" r:id="rId15"/>
    <p:sldLayoutId id="2147483668" r:id="rId16"/>
    <p:sldLayoutId id="2147483669" r:id="rId17"/>
    <p:sldLayoutId id="2147483652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</p:sldLayoutIdLst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3600" b="1" kern="1200">
          <a:solidFill>
            <a:schemeClr val="tx2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64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emf"/><Relationship Id="rId10" Type="http://schemas.openxmlformats.org/officeDocument/2006/relationships/image" Target="../media/image35.png"/><Relationship Id="rId4" Type="http://schemas.openxmlformats.org/officeDocument/2006/relationships/image" Target="../media/image30.jp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copu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929-022-00803-5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doi.org/10.5281/zenodo.633137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hyperlink" Target="https://www.scopu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i.org/10.1016/j.matt.2025.10233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results.elections.europa.eu/e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Fridays_for_Futur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FedeDat/SuPERCO2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s://github.com/FedeDat/SuPERCO2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FedeDat/SuPERCO2/tree/main/database/data/CuO/synthesi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deDat/SuPERCO2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image" Target="../media/image52.tif"/><Relationship Id="rId4" Type="http://schemas.openxmlformats.org/officeDocument/2006/relationships/hyperlink" Target="https://github.com/FedeDat/SuPERCO2/tree/main/database/data/CuO/characterization/fese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github.com/FedeDat/SuPERCO2/tree/main/database/data/CuO/characteriza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github.com/FedeDat/SuPERCO2/tree/main/database/data/CuO/characterizati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deDat/SuPERCO2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github.com/FedeDat/SuPERCO2/tree/main/database/data/CuO/electrochemistr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github.com/FedeDat/SuPERCO2/tree/main/database/data/CuO/electrochemistry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uropa.eu/eurobarometer/surveys/detail/347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FedeDat/SuPERCO2/tree/main/database/data/CuO/electrochemistr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FedeDat/SuPERCO2/tree/main/database/data/CuO/electrochemistry" TargetMode="Externa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hyperlink" Target="https://github.com/FedeDat/SuPERCO2/tree/main/database/data/CuO/electrochemistry" TargetMode="Externa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s://github.com/FedeDat/SuPERCO2/tree/main/outreach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hyperlink" Target="https://github.com/FedeDat/SuPERCO2/tree/main/outreach" TargetMode="External"/><Relationship Id="rId4" Type="http://schemas.openxmlformats.org/officeDocument/2006/relationships/hyperlink" Target="https://fededat.github.io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4.jpe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73.png"/><Relationship Id="rId5" Type="http://schemas.openxmlformats.org/officeDocument/2006/relationships/hyperlink" Target="https://youtube.com/@efssh?si=vlNTRzeIATBLOroh" TargetMode="External"/><Relationship Id="rId4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jpeg"/><Relationship Id="rId5" Type="http://schemas.openxmlformats.org/officeDocument/2006/relationships/image" Target="../media/image82.jpg"/><Relationship Id="rId4" Type="http://schemas.openxmlformats.org/officeDocument/2006/relationships/image" Target="../media/image8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5ySztkNf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github.com/FedeDat/SuPERCO2/tree/main/outreach/games/CO2-hunter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dat.github.io/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FedeDat/SuPERCO2/tree/main/outreach/games" TargetMode="External"/><Relationship Id="rId5" Type="http://schemas.openxmlformats.org/officeDocument/2006/relationships/hyperlink" Target="https://github.com/FedeDat/SuPERCO2/tree/main/outreach/videos" TargetMode="External"/><Relationship Id="rId4" Type="http://schemas.openxmlformats.org/officeDocument/2006/relationships/hyperlink" Target="https://github.com/FedeDat/SuPERCO2/tree/main/outreach/talk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federico.dattila@polito.it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9911FF0-5115-413C-A149-CF162B8BAC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526" y="332959"/>
            <a:ext cx="11664949" cy="3024000"/>
          </a:xfrm>
        </p:spPr>
        <p:txBody>
          <a:bodyPr/>
          <a:lstStyle/>
          <a:p>
            <a:r>
              <a:rPr lang="en-US" sz="7200" b="0" dirty="0"/>
              <a:t>Open Science in </a:t>
            </a:r>
          </a:p>
          <a:p>
            <a:r>
              <a:rPr lang="en-US" sz="7200" b="0" dirty="0"/>
              <a:t>CO</a:t>
            </a:r>
            <a:r>
              <a:rPr lang="en-US" sz="7200" b="0" baseline="-25000" dirty="0"/>
              <a:t>2</a:t>
            </a:r>
            <a:r>
              <a:rPr lang="en-US" sz="7200" b="0" dirty="0"/>
              <a:t> Electroreduction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195D0B-8BF5-42BC-AF0D-9E67A4661F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28571" y="4043452"/>
            <a:ext cx="8426269" cy="2761208"/>
          </a:xfrm>
        </p:spPr>
        <p:txBody>
          <a:bodyPr/>
          <a:lstStyle/>
          <a:p>
            <a:r>
              <a:rPr lang="it-IT" dirty="0"/>
              <a:t>Dr. Federico Dattila </a:t>
            </a:r>
          </a:p>
          <a:p>
            <a:r>
              <a:rPr lang="it-IT" dirty="0"/>
              <a:t>Department of Applied Science and Technology</a:t>
            </a:r>
            <a:endParaRPr lang="es-VE" dirty="0"/>
          </a:p>
          <a:p>
            <a:r>
              <a:rPr lang="es-VE" dirty="0" err="1"/>
              <a:t>Polytechnic</a:t>
            </a:r>
            <a:r>
              <a:rPr lang="es-VE" dirty="0"/>
              <a:t> </a:t>
            </a:r>
            <a:r>
              <a:rPr lang="es-VE" dirty="0" err="1"/>
              <a:t>of</a:t>
            </a:r>
            <a:r>
              <a:rPr lang="es-VE" dirty="0"/>
              <a:t> </a:t>
            </a:r>
            <a:r>
              <a:rPr lang="es-VE" dirty="0" err="1"/>
              <a:t>Turin</a:t>
            </a:r>
            <a:endParaRPr lang="es-VE" dirty="0"/>
          </a:p>
          <a:p>
            <a:endParaRPr lang="en-US" sz="500" dirty="0"/>
          </a:p>
          <a:p>
            <a:r>
              <a:rPr lang="en-US" dirty="0"/>
              <a:t>CHEAC Seminar</a:t>
            </a:r>
            <a:endParaRPr lang="es-VE" dirty="0"/>
          </a:p>
          <a:p>
            <a:r>
              <a:rPr lang="es-VE" dirty="0"/>
              <a:t>12/12/2025, </a:t>
            </a:r>
            <a:r>
              <a:rPr lang="es-VE" dirty="0" err="1"/>
              <a:t>University</a:t>
            </a:r>
            <a:r>
              <a:rPr lang="es-VE" dirty="0"/>
              <a:t> </a:t>
            </a:r>
            <a:r>
              <a:rPr lang="es-VE" dirty="0" err="1"/>
              <a:t>of</a:t>
            </a:r>
            <a:r>
              <a:rPr lang="es-VE" dirty="0"/>
              <a:t> </a:t>
            </a:r>
            <a:r>
              <a:rPr lang="es-VE" dirty="0" err="1"/>
              <a:t>Copenhagen</a:t>
            </a:r>
            <a:endParaRPr lang="es-VE" dirty="0"/>
          </a:p>
          <a:p>
            <a:endParaRPr lang="es-VE" dirty="0"/>
          </a:p>
          <a:p>
            <a:endParaRPr lang="es-VE" dirty="0"/>
          </a:p>
          <a:p>
            <a:pPr algn="r">
              <a:spcAft>
                <a:spcPts val="0"/>
              </a:spcAft>
            </a:pPr>
            <a:r>
              <a:rPr lang="es-VE" dirty="0"/>
              <a:t>	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90782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>
                <a:solidFill>
                  <a:srgbClr val="FF0000"/>
                </a:solidFill>
              </a:rPr>
              <a:t>H</a:t>
            </a:r>
            <a:r>
              <a:rPr lang="es-ES" sz="5400" baseline="-25000" dirty="0">
                <a:solidFill>
                  <a:srgbClr val="FF0000"/>
                </a:solidFill>
              </a:rPr>
              <a:t>2</a:t>
            </a:r>
            <a:r>
              <a:rPr lang="es-ES" sz="5400" dirty="0">
                <a:solidFill>
                  <a:srgbClr val="FF0000"/>
                </a:solidFill>
              </a:rPr>
              <a:t>O </a:t>
            </a:r>
            <a:r>
              <a:rPr lang="es-ES" sz="5400" dirty="0" err="1">
                <a:solidFill>
                  <a:srgbClr val="FF0000"/>
                </a:solidFill>
              </a:rPr>
              <a:t>dissociation</a:t>
            </a:r>
            <a:r>
              <a:rPr lang="es-ES" sz="5400" dirty="0">
                <a:solidFill>
                  <a:srgbClr val="FF0000"/>
                </a:solidFill>
              </a:rPr>
              <a:t> vs </a:t>
            </a:r>
            <a:r>
              <a:rPr lang="es-ES" sz="5400" dirty="0" err="1">
                <a:solidFill>
                  <a:srgbClr val="FF0000"/>
                </a:solidFill>
              </a:rPr>
              <a:t>cation</a:t>
            </a:r>
            <a:r>
              <a:rPr lang="es-ES" sz="5400" dirty="0">
                <a:solidFill>
                  <a:srgbClr val="FF0000"/>
                </a:solidFill>
              </a:rPr>
              <a:t> </a:t>
            </a:r>
            <a:r>
              <a:rPr lang="es-ES" sz="5400" dirty="0" err="1">
                <a:solidFill>
                  <a:srgbClr val="FF0000"/>
                </a:solidFill>
              </a:rPr>
              <a:t>potential</a:t>
            </a:r>
            <a:endParaRPr lang="it-IT" sz="5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9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75585-AB26-EBBE-7719-575B508C23A5}"/>
              </a:ext>
            </a:extLst>
          </p:cNvPr>
          <p:cNvSpPr txBox="1"/>
          <p:nvPr/>
        </p:nvSpPr>
        <p:spPr>
          <a:xfrm>
            <a:off x="1163105" y="6255233"/>
            <a:ext cx="10868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J. Am. Chem. Soc.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2022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144</a:t>
            </a:r>
            <a:r>
              <a:rPr lang="en-US" dirty="0">
                <a:solidFill>
                  <a:schemeClr val="bg1"/>
                </a:solidFill>
                <a:effectLst/>
              </a:rPr>
              <a:t>, 1589–1602.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ChemCatChem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, e00749.</a:t>
            </a:r>
          </a:p>
        </p:txBody>
      </p:sp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665C8F8A-C2D1-2491-D291-6942EE46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20" y="1303736"/>
            <a:ext cx="5749138" cy="4569827"/>
          </a:xfrm>
          <a:prstGeom prst="rect">
            <a:avLst/>
          </a:prstGeom>
        </p:spPr>
      </p:pic>
      <p:pic>
        <p:nvPicPr>
          <p:cNvPr id="10" name="Picture 9" descr="A graph of a red line&#10;&#10;AI-generated content may be incorrect.">
            <a:extLst>
              <a:ext uri="{FF2B5EF4-FFF2-40B4-BE49-F238E27FC236}">
                <a16:creationId xmlns:a16="http://schemas.microsoft.com/office/drawing/2014/main" id="{DBEBF57C-1F02-97E3-5259-C5DF3FA95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238810"/>
            <a:ext cx="5749138" cy="46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9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10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4D54-CD53-B1DD-9E2F-3AF5AC0F7488}"/>
              </a:ext>
            </a:extLst>
          </p:cNvPr>
          <p:cNvSpPr txBox="1"/>
          <p:nvPr/>
        </p:nvSpPr>
        <p:spPr>
          <a:xfrm>
            <a:off x="6096000" y="684798"/>
            <a:ext cx="5849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Surface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dissolution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F12D1-3B63-8819-4A0F-8CC22A799566}"/>
              </a:ext>
            </a:extLst>
          </p:cNvPr>
          <p:cNvSpPr txBox="1"/>
          <p:nvPr/>
        </p:nvSpPr>
        <p:spPr>
          <a:xfrm>
            <a:off x="7449953" y="5021708"/>
            <a:ext cx="44488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ffectLst/>
              </a:rPr>
              <a:t>Nat. </a:t>
            </a:r>
            <a:r>
              <a:rPr lang="en-US" sz="2400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.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</a:rPr>
              <a:t>2024</a:t>
            </a:r>
            <a:r>
              <a:rPr lang="en-US" sz="2400" dirty="0">
                <a:solidFill>
                  <a:schemeClr val="bg1"/>
                </a:solidFill>
                <a:effectLst/>
              </a:rPr>
              <a:t>, 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7</a:t>
            </a:r>
            <a:r>
              <a:rPr lang="en-US" sz="2400" dirty="0">
                <a:solidFill>
                  <a:schemeClr val="bg1"/>
                </a:solidFill>
                <a:effectLst/>
              </a:rPr>
              <a:t>, 89–97.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DFT dataset: </a:t>
            </a:r>
            <a:r>
              <a:rPr lang="it-IT" sz="2400" dirty="0">
                <a:solidFill>
                  <a:schemeClr val="bg1"/>
                </a:solidFill>
                <a:effectLst/>
              </a:rPr>
              <a:t>10.19061/iochem-bd-1-231.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group of brown and white balls&#10;&#10;Description automatically generated">
            <a:extLst>
              <a:ext uri="{FF2B5EF4-FFF2-40B4-BE49-F238E27FC236}">
                <a16:creationId xmlns:a16="http://schemas.microsoft.com/office/drawing/2014/main" id="{B1E89703-AF9B-9DE2-337A-1DC287014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91" b="28143"/>
          <a:stretch/>
        </p:blipFill>
        <p:spPr>
          <a:xfrm rot="5400000">
            <a:off x="-375934" y="379207"/>
            <a:ext cx="6854728" cy="6102862"/>
          </a:xfrm>
          <a:prstGeom prst="rect">
            <a:avLst/>
          </a:prstGeom>
          <a:solidFill>
            <a:srgbClr val="A3DDF1"/>
          </a:solidFill>
        </p:spPr>
      </p:pic>
    </p:spTree>
    <p:extLst>
      <p:ext uri="{BB962C8B-B14F-4D97-AF65-F5344CB8AC3E}">
        <p14:creationId xmlns:p14="http://schemas.microsoft.com/office/powerpoint/2010/main" val="130142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Adsorbates-driven</a:t>
            </a:r>
            <a:r>
              <a:rPr lang="es-ES" sz="5400" dirty="0"/>
              <a:t> Cu </a:t>
            </a:r>
            <a:r>
              <a:rPr lang="es-ES" sz="5400" dirty="0" err="1"/>
              <a:t>dissolution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11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9DEFB-7F37-217A-1A91-38CB061E2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6"/>
          <a:stretch/>
        </p:blipFill>
        <p:spPr>
          <a:xfrm>
            <a:off x="7661067" y="1125222"/>
            <a:ext cx="4262667" cy="4758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592680-93CE-0BAE-B92B-63703D95E080}"/>
              </a:ext>
            </a:extLst>
          </p:cNvPr>
          <p:cNvSpPr txBox="1"/>
          <p:nvPr/>
        </p:nvSpPr>
        <p:spPr>
          <a:xfrm>
            <a:off x="1163105" y="6260137"/>
            <a:ext cx="10868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Nat. </a:t>
            </a:r>
            <a:r>
              <a:rPr lang="en-US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i="1" dirty="0">
                <a:solidFill>
                  <a:schemeClr val="bg1"/>
                </a:solidFill>
                <a:effectLst/>
              </a:rPr>
              <a:t>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2023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6</a:t>
            </a:r>
            <a:r>
              <a:rPr lang="en-US" dirty="0">
                <a:solidFill>
                  <a:schemeClr val="bg1"/>
                </a:solidFill>
                <a:effectLst/>
              </a:rPr>
              <a:t>, 837–846. </a:t>
            </a:r>
            <a:r>
              <a:rPr lang="en-US" i="1" dirty="0">
                <a:solidFill>
                  <a:schemeClr val="bg1"/>
                </a:solidFill>
                <a:effectLst/>
              </a:rPr>
              <a:t>Nat. </a:t>
            </a:r>
            <a:r>
              <a:rPr lang="en-US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i="1" dirty="0">
                <a:solidFill>
                  <a:schemeClr val="bg1"/>
                </a:solidFill>
                <a:effectLst/>
              </a:rPr>
              <a:t>. 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2024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7</a:t>
            </a:r>
            <a:r>
              <a:rPr lang="en-US" dirty="0">
                <a:solidFill>
                  <a:schemeClr val="bg1"/>
                </a:solidFill>
                <a:effectLst/>
              </a:rPr>
              <a:t>, 89–97.</a:t>
            </a:r>
          </a:p>
          <a:p>
            <a:r>
              <a:rPr lang="en-US" i="1" dirty="0">
                <a:solidFill>
                  <a:schemeClr val="bg1"/>
                </a:solidFill>
              </a:rPr>
              <a:t>Nat. Commun.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2024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15</a:t>
            </a:r>
            <a:r>
              <a:rPr lang="en-US" dirty="0">
                <a:solidFill>
                  <a:schemeClr val="bg1"/>
                </a:solidFill>
              </a:rPr>
              <a:t>, 5080. </a:t>
            </a:r>
            <a:r>
              <a:rPr lang="en-US" i="1" dirty="0">
                <a:solidFill>
                  <a:schemeClr val="bg1"/>
                </a:solidFill>
              </a:rPr>
              <a:t>J. Am. Chem. Soc.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2024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de-DE" i="1" dirty="0">
                <a:solidFill>
                  <a:schemeClr val="bg1"/>
                </a:solidFill>
              </a:rPr>
              <a:t>146</a:t>
            </a:r>
            <a:r>
              <a:rPr lang="de-DE" dirty="0">
                <a:solidFill>
                  <a:schemeClr val="bg1"/>
                </a:solidFill>
              </a:rPr>
              <a:t>, 23901–23908.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A person in a black shirt&#10;&#10;Description automatically generated">
            <a:extLst>
              <a:ext uri="{FF2B5EF4-FFF2-40B4-BE49-F238E27FC236}">
                <a16:creationId xmlns:a16="http://schemas.microsoft.com/office/drawing/2014/main" id="{7C4C8F56-7B39-3586-8705-B563C26F4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6" r="16296" b="10953"/>
          <a:stretch/>
        </p:blipFill>
        <p:spPr>
          <a:xfrm>
            <a:off x="263525" y="964163"/>
            <a:ext cx="1440588" cy="1904165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49DB1-687A-0EAF-A82D-048A854529BC}"/>
              </a:ext>
            </a:extLst>
          </p:cNvPr>
          <p:cNvSpPr txBox="1"/>
          <p:nvPr/>
        </p:nvSpPr>
        <p:spPr>
          <a:xfrm>
            <a:off x="147408" y="2866378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Dr. Jan Vavra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96A162-E470-42C7-118F-0DC2910D7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606" y="1939522"/>
            <a:ext cx="5331400" cy="3859297"/>
          </a:xfrm>
          <a:prstGeom prst="rect">
            <a:avLst/>
          </a:prstGeom>
        </p:spPr>
      </p:pic>
      <p:sp>
        <p:nvSpPr>
          <p:cNvPr id="13" name="TextBox 23">
            <a:extLst>
              <a:ext uri="{FF2B5EF4-FFF2-40B4-BE49-F238E27FC236}">
                <a16:creationId xmlns:a16="http://schemas.microsoft.com/office/drawing/2014/main" id="{C560005F-4C5E-9791-C005-BB4155662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1757682"/>
            <a:ext cx="590255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en-US" sz="1400" dirty="0">
                <a:solidFill>
                  <a:srgbClr val="000000"/>
                </a:solidFill>
              </a:rPr>
              <a:t>      [</a:t>
            </a:r>
            <a:r>
              <a:rPr lang="it-IT" altLang="en-US" sz="1400" dirty="0" err="1">
                <a:solidFill>
                  <a:srgbClr val="000000"/>
                </a:solidFill>
              </a:rPr>
              <a:t>CuCO</a:t>
            </a:r>
            <a:r>
              <a:rPr lang="it-IT" altLang="en-US" sz="1400" dirty="0">
                <a:solidFill>
                  <a:srgbClr val="000000"/>
                </a:solidFill>
              </a:rPr>
              <a:t>]</a:t>
            </a:r>
            <a:r>
              <a:rPr lang="it-IT" altLang="en-US" sz="1400" baseline="30000" dirty="0">
                <a:solidFill>
                  <a:srgbClr val="000000"/>
                </a:solidFill>
              </a:rPr>
              <a:t>+</a:t>
            </a:r>
            <a:r>
              <a:rPr lang="it-IT" altLang="en-US" sz="1400" baseline="-25000" dirty="0">
                <a:solidFill>
                  <a:srgbClr val="000000"/>
                </a:solidFill>
              </a:rPr>
              <a:t> 3H2O</a:t>
            </a:r>
            <a:r>
              <a:rPr lang="it-IT" altLang="en-US" sz="1400" dirty="0">
                <a:solidFill>
                  <a:srgbClr val="000000"/>
                </a:solidFill>
              </a:rPr>
              <a:t>      [Cu</a:t>
            </a:r>
            <a:r>
              <a:rPr lang="it-IT" altLang="en-US" sz="1400" baseline="-25000" dirty="0">
                <a:solidFill>
                  <a:srgbClr val="000000"/>
                </a:solidFill>
              </a:rPr>
              <a:t>2</a:t>
            </a:r>
            <a:r>
              <a:rPr lang="it-IT" altLang="en-US" sz="1400" dirty="0">
                <a:solidFill>
                  <a:srgbClr val="000000"/>
                </a:solidFill>
              </a:rPr>
              <a:t>CO</a:t>
            </a:r>
            <a:r>
              <a:rPr lang="it-IT" altLang="en-US" sz="1400" baseline="-25000" dirty="0">
                <a:solidFill>
                  <a:srgbClr val="000000"/>
                </a:solidFill>
              </a:rPr>
              <a:t>3</a:t>
            </a:r>
            <a:r>
              <a:rPr lang="it-IT" altLang="en-US" sz="1400" dirty="0">
                <a:solidFill>
                  <a:srgbClr val="000000"/>
                </a:solidFill>
              </a:rPr>
              <a:t>]</a:t>
            </a:r>
            <a:r>
              <a:rPr lang="it-IT" altLang="en-US" sz="1400" baseline="-25000" dirty="0">
                <a:solidFill>
                  <a:srgbClr val="000000"/>
                </a:solidFill>
              </a:rPr>
              <a:t> 5H2O</a:t>
            </a:r>
            <a:r>
              <a:rPr lang="it-IT" altLang="en-US" sz="1400" dirty="0">
                <a:solidFill>
                  <a:srgbClr val="000000"/>
                </a:solidFill>
              </a:rPr>
              <a:t>       [Cu</a:t>
            </a:r>
            <a:r>
              <a:rPr lang="it-IT" altLang="en-US" sz="1400" baseline="-25000" dirty="0">
                <a:solidFill>
                  <a:srgbClr val="000000"/>
                </a:solidFill>
              </a:rPr>
              <a:t>2</a:t>
            </a:r>
            <a:r>
              <a:rPr lang="it-IT" altLang="en-US" sz="1400" dirty="0">
                <a:solidFill>
                  <a:srgbClr val="000000"/>
                </a:solidFill>
              </a:rPr>
              <a:t>C</a:t>
            </a:r>
            <a:r>
              <a:rPr lang="it-IT" altLang="en-US" sz="1400" baseline="-25000" dirty="0">
                <a:solidFill>
                  <a:srgbClr val="000000"/>
                </a:solidFill>
              </a:rPr>
              <a:t>2</a:t>
            </a:r>
            <a:r>
              <a:rPr lang="it-IT" altLang="en-US" sz="1400" dirty="0">
                <a:solidFill>
                  <a:srgbClr val="000000"/>
                </a:solidFill>
              </a:rPr>
              <a:t>O</a:t>
            </a:r>
            <a:r>
              <a:rPr lang="it-IT" altLang="en-US" sz="1400" baseline="-25000" dirty="0">
                <a:solidFill>
                  <a:srgbClr val="000000"/>
                </a:solidFill>
              </a:rPr>
              <a:t>4</a:t>
            </a:r>
            <a:r>
              <a:rPr lang="it-IT" altLang="en-US" sz="1400" dirty="0">
                <a:solidFill>
                  <a:srgbClr val="000000"/>
                </a:solidFill>
              </a:rPr>
              <a:t>]</a:t>
            </a:r>
            <a:r>
              <a:rPr lang="it-IT" altLang="en-US" sz="1400" baseline="-25000" dirty="0">
                <a:solidFill>
                  <a:srgbClr val="000000"/>
                </a:solidFill>
              </a:rPr>
              <a:t> 4H2O</a:t>
            </a:r>
            <a:r>
              <a:rPr lang="it-IT" altLang="en-US" sz="1400" dirty="0">
                <a:solidFill>
                  <a:srgbClr val="000000"/>
                </a:solidFill>
              </a:rPr>
              <a:t>                               </a:t>
            </a:r>
            <a:endParaRPr lang="en-GB" altLang="en-US" sz="1400" baseline="-25000" dirty="0">
              <a:solidFill>
                <a:srgbClr val="000000"/>
              </a:solidFill>
            </a:endParaRPr>
          </a:p>
        </p:txBody>
      </p:sp>
      <p:pic>
        <p:nvPicPr>
          <p:cNvPr id="14" name="Imagen 8" descr="Icono&#10;&#10;Descripción generada automáticamente con confianza media">
            <a:extLst>
              <a:ext uri="{FF2B5EF4-FFF2-40B4-BE49-F238E27FC236}">
                <a16:creationId xmlns:a16="http://schemas.microsoft.com/office/drawing/2014/main" id="{2F25F364-7BC0-FEEA-A1B8-A3072A8603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1" t="37941" r="35128" b="38799"/>
          <a:stretch/>
        </p:blipFill>
        <p:spPr>
          <a:xfrm>
            <a:off x="3225307" y="1334940"/>
            <a:ext cx="712476" cy="339201"/>
          </a:xfrm>
          <a:prstGeom prst="rect">
            <a:avLst/>
          </a:prstGeom>
        </p:spPr>
      </p:pic>
      <p:pic>
        <p:nvPicPr>
          <p:cNvPr id="15" name="Imagen 11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9EDC8E53-9FBC-AF40-9643-F5F0E54478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5" t="16953" r="22225" b="17932"/>
          <a:stretch/>
        </p:blipFill>
        <p:spPr>
          <a:xfrm>
            <a:off x="5848899" y="1121661"/>
            <a:ext cx="1194197" cy="696401"/>
          </a:xfrm>
          <a:prstGeom prst="rect">
            <a:avLst/>
          </a:prstGeom>
        </p:spPr>
      </p:pic>
      <p:pic>
        <p:nvPicPr>
          <p:cNvPr id="16" name="Imagen 2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3E8C9F6-0C82-72A9-6ADD-4B997997C9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6" t="28019" r="23626" b="29731"/>
          <a:stretch/>
        </p:blipFill>
        <p:spPr>
          <a:xfrm>
            <a:off x="4380028" y="1223649"/>
            <a:ext cx="1113164" cy="594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370F11-0098-CEFA-6D19-BF6E2A8E45CC}"/>
                  </a:ext>
                </a:extLst>
              </p:cNvPr>
              <p:cNvSpPr txBox="1"/>
              <p:nvPr/>
            </p:nvSpPr>
            <p:spPr>
              <a:xfrm>
                <a:off x="2756449" y="3605974"/>
                <a:ext cx="6184900" cy="61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600" dirty="0"/>
                  <a:t> = −0.56 V Å</a:t>
                </a:r>
                <a:r>
                  <a:rPr lang="en-US" sz="1600" baseline="30000" dirty="0"/>
                  <a:t>−1</a:t>
                </a:r>
                <a:r>
                  <a:rPr lang="en-US" sz="1600" dirty="0"/>
                  <a:t>; </a:t>
                </a:r>
              </a:p>
              <a:p>
                <a:r>
                  <a:rPr lang="en-US" sz="1600" dirty="0"/>
                  <a:t>U = –1.2 V vs RHE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370F11-0098-CEFA-6D19-BF6E2A8E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49" y="3605974"/>
                <a:ext cx="6184900" cy="614720"/>
              </a:xfrm>
              <a:prstGeom prst="rect">
                <a:avLst/>
              </a:prstGeom>
              <a:blipFill>
                <a:blip r:embed="rId9"/>
                <a:stretch>
                  <a:fillRect l="-49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oup of red and white spheres&#10;&#10;Description automatically generated">
            <a:extLst>
              <a:ext uri="{FF2B5EF4-FFF2-40B4-BE49-F238E27FC236}">
                <a16:creationId xmlns:a16="http://schemas.microsoft.com/office/drawing/2014/main" id="{C97E8FCF-3AA8-8501-B14E-AFB618784A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4" t="27429" r="13465"/>
          <a:stretch/>
        </p:blipFill>
        <p:spPr>
          <a:xfrm>
            <a:off x="337667" y="3674986"/>
            <a:ext cx="1352083" cy="1352084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E8F71E3C-CAC7-5CB0-310A-B8553FA08A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9469" y="3824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0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7A7CE-BB7C-EE2B-219C-CC46B11D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F859-3AC3-CA1A-9170-EE3AF70F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>
                <a:solidFill>
                  <a:srgbClr val="003F77"/>
                </a:solidFill>
              </a:rPr>
              <a:t>Correlation</a:t>
            </a:r>
            <a:r>
              <a:rPr lang="es-ES" sz="5400" dirty="0">
                <a:solidFill>
                  <a:srgbClr val="003F77"/>
                </a:solidFill>
              </a:rPr>
              <a:t> </a:t>
            </a:r>
            <a:r>
              <a:rPr lang="es-ES" sz="5400" dirty="0" err="1">
                <a:solidFill>
                  <a:srgbClr val="003F77"/>
                </a:solidFill>
              </a:rPr>
              <a:t>Analysis</a:t>
            </a:r>
            <a:endParaRPr lang="it-IT" sz="5400" dirty="0">
              <a:solidFill>
                <a:srgbClr val="003F7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D2440-F541-EF17-CA62-76412F826387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12</a:t>
            </a:fld>
            <a:endParaRPr lang="it-IT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03472A-D4D0-760C-D2B3-85CA322F2270}"/>
              </a:ext>
            </a:extLst>
          </p:cNvPr>
          <p:cNvGraphicFramePr>
            <a:graphicFrameLocks noGrp="1"/>
          </p:cNvGraphicFramePr>
          <p:nvPr/>
        </p:nvGraphicFramePr>
        <p:xfrm>
          <a:off x="221191" y="965197"/>
          <a:ext cx="11726467" cy="125306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73118">
                  <a:extLst>
                    <a:ext uri="{9D8B030D-6E8A-4147-A177-3AD203B41FA5}">
                      <a16:colId xmlns:a16="http://schemas.microsoft.com/office/drawing/2014/main" val="1835205264"/>
                    </a:ext>
                  </a:extLst>
                </a:gridCol>
                <a:gridCol w="1323489">
                  <a:extLst>
                    <a:ext uri="{9D8B030D-6E8A-4147-A177-3AD203B41FA5}">
                      <a16:colId xmlns:a16="http://schemas.microsoft.com/office/drawing/2014/main" val="3527341056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39085761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77938607"/>
                    </a:ext>
                  </a:extLst>
                </a:gridCol>
                <a:gridCol w="1480607">
                  <a:extLst>
                    <a:ext uri="{9D8B030D-6E8A-4147-A177-3AD203B41FA5}">
                      <a16:colId xmlns:a16="http://schemas.microsoft.com/office/drawing/2014/main" val="3214151670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451642173"/>
                    </a:ext>
                  </a:extLst>
                </a:gridCol>
                <a:gridCol w="1020136">
                  <a:extLst>
                    <a:ext uri="{9D8B030D-6E8A-4147-A177-3AD203B41FA5}">
                      <a16:colId xmlns:a16="http://schemas.microsoft.com/office/drawing/2014/main" val="1688697316"/>
                    </a:ext>
                  </a:extLst>
                </a:gridCol>
                <a:gridCol w="1490367">
                  <a:extLst>
                    <a:ext uri="{9D8B030D-6E8A-4147-A177-3AD203B41FA5}">
                      <a16:colId xmlns:a16="http://schemas.microsoft.com/office/drawing/2014/main" val="1341770084"/>
                    </a:ext>
                  </a:extLst>
                </a:gridCol>
              </a:tblGrid>
              <a:tr h="581024">
                <a:tc>
                  <a:txBody>
                    <a:bodyPr/>
                    <a:lstStyle/>
                    <a:p>
                      <a:pPr algn="ctr" fontAlgn="t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Catalyst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Oxidic </a:t>
                      </a:r>
                    </a:p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pre-treatment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Electrolyte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Concentration (M)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Cation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(V vs RHE)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52954076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it-IT" sz="20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Evolution</a:t>
                      </a:r>
                      <a:endParaRPr lang="en-US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8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+0.36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+0.13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+0.25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−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0.35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−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+0.17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+0.09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8029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A0A7B9-2A6B-A965-4FAF-AF1B803ABEC9}"/>
              </a:ext>
            </a:extLst>
          </p:cNvPr>
          <p:cNvGraphicFramePr>
            <a:graphicFrameLocks noGrp="1"/>
          </p:cNvGraphicFramePr>
          <p:nvPr/>
        </p:nvGraphicFramePr>
        <p:xfrm>
          <a:off x="263525" y="2408766"/>
          <a:ext cx="2047595" cy="274102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47595">
                  <a:extLst>
                    <a:ext uri="{9D8B030D-6E8A-4147-A177-3AD203B41FA5}">
                      <a16:colId xmlns:a16="http://schemas.microsoft.com/office/drawing/2014/main" val="2122280513"/>
                    </a:ext>
                  </a:extLst>
                </a:gridCol>
              </a:tblGrid>
              <a:tr h="58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aseline="0" dirty="0" err="1"/>
                        <a:t>Evolution</a:t>
                      </a:r>
                      <a:endParaRPr lang="en-US" sz="20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29540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Absent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88029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Unsure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11187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Reconstruction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96197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Degradation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0692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D7B955D-36DC-5FA8-C2AD-2784873100FC}"/>
              </a:ext>
            </a:extLst>
          </p:cNvPr>
          <p:cNvGraphicFramePr>
            <a:graphicFrameLocks noGrp="1"/>
          </p:cNvGraphicFramePr>
          <p:nvPr/>
        </p:nvGraphicFramePr>
        <p:xfrm>
          <a:off x="3035300" y="2408766"/>
          <a:ext cx="1697143" cy="220102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97143">
                  <a:extLst>
                    <a:ext uri="{9D8B030D-6E8A-4147-A177-3AD203B41FA5}">
                      <a16:colId xmlns:a16="http://schemas.microsoft.com/office/drawing/2014/main" val="3527341056"/>
                    </a:ext>
                  </a:extLst>
                </a:gridCol>
              </a:tblGrid>
              <a:tr h="581024">
                <a:tc>
                  <a:txBody>
                    <a:bodyPr/>
                    <a:lstStyle/>
                    <a:p>
                      <a:pPr algn="ctr"/>
                      <a:r>
                        <a:rPr lang="it-IT" sz="2000" baseline="0" dirty="0" err="1"/>
                        <a:t>Catalyst</a:t>
                      </a:r>
                      <a:endParaRPr lang="en-US" sz="20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29540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Single crystal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8029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Poly-Cu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711187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Cu NPs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6197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70FAD7-2F98-5929-CEC7-6C4D68BF7410}"/>
              </a:ext>
            </a:extLst>
          </p:cNvPr>
          <p:cNvCxnSpPr>
            <a:cxnSpLocks/>
          </p:cNvCxnSpPr>
          <p:nvPr/>
        </p:nvCxnSpPr>
        <p:spPr>
          <a:xfrm>
            <a:off x="2492292" y="3025775"/>
            <a:ext cx="0" cy="2124015"/>
          </a:xfrm>
          <a:prstGeom prst="line">
            <a:avLst/>
          </a:prstGeom>
          <a:ln w="38100">
            <a:solidFill>
              <a:srgbClr val="003F77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D216B41-E399-4C8F-AA4A-B0DD1538FED9}"/>
              </a:ext>
            </a:extLst>
          </p:cNvPr>
          <p:cNvGraphicFramePr>
            <a:graphicFrameLocks noGrp="1"/>
          </p:cNvGraphicFramePr>
          <p:nvPr/>
        </p:nvGraphicFramePr>
        <p:xfrm>
          <a:off x="6915606" y="2408766"/>
          <a:ext cx="1712994" cy="328102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12994">
                  <a:extLst>
                    <a:ext uri="{9D8B030D-6E8A-4147-A177-3AD203B41FA5}">
                      <a16:colId xmlns:a16="http://schemas.microsoft.com/office/drawing/2014/main" val="674782891"/>
                    </a:ext>
                  </a:extLst>
                </a:gridCol>
              </a:tblGrid>
              <a:tr h="58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aseline="0" dirty="0" err="1"/>
                        <a:t>Electrolyte</a:t>
                      </a:r>
                      <a:endParaRPr lang="en-US" sz="20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29540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Absent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88029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Sulphate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11187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Bicarbonate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96197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Phosphate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806921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Alkaline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11828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2B9621-6403-C3CA-15C9-A8D9F620254B}"/>
              </a:ext>
            </a:extLst>
          </p:cNvPr>
          <p:cNvGraphicFramePr>
            <a:graphicFrameLocks noGrp="1"/>
          </p:cNvGraphicFramePr>
          <p:nvPr/>
        </p:nvGraphicFramePr>
        <p:xfrm>
          <a:off x="5155639" y="2408766"/>
          <a:ext cx="1064459" cy="382102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64459">
                  <a:extLst>
                    <a:ext uri="{9D8B030D-6E8A-4147-A177-3AD203B41FA5}">
                      <a16:colId xmlns:a16="http://schemas.microsoft.com/office/drawing/2014/main" val="3677938607"/>
                    </a:ext>
                  </a:extLst>
                </a:gridCol>
              </a:tblGrid>
              <a:tr h="581024">
                <a:tc>
                  <a:txBody>
                    <a:bodyPr/>
                    <a:lstStyle/>
                    <a:p>
                      <a:pPr algn="ctr"/>
                      <a:r>
                        <a:rPr lang="it-IT" sz="2000" baseline="0" dirty="0"/>
                        <a:t>Gas</a:t>
                      </a:r>
                      <a:endParaRPr lang="en-US" sz="2000" baseline="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29540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Absent</a:t>
                      </a:r>
                    </a:p>
                  </a:txBody>
                  <a:tcPr marL="5773" marR="5773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88029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Air</a:t>
                      </a:r>
                    </a:p>
                  </a:txBody>
                  <a:tcPr marL="5773" marR="5773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11187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Ar</a:t>
                      </a:r>
                      <a:endParaRPr lang="en-US" sz="18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5773" marR="5773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96197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5773" marR="5773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806921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CO</a:t>
                      </a:r>
                      <a:r>
                        <a:rPr lang="en-US" sz="1800" b="0" i="0" u="none" strike="noStrike" baseline="-25000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5773" marR="5773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441182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CO</a:t>
                      </a:r>
                    </a:p>
                  </a:txBody>
                  <a:tcPr marL="5773" marR="5773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949671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5128A-5123-20F5-8662-D2C1CDAF6B51}"/>
              </a:ext>
            </a:extLst>
          </p:cNvPr>
          <p:cNvCxnSpPr>
            <a:cxnSpLocks/>
          </p:cNvCxnSpPr>
          <p:nvPr/>
        </p:nvCxnSpPr>
        <p:spPr>
          <a:xfrm>
            <a:off x="4892400" y="3025774"/>
            <a:ext cx="0" cy="1584016"/>
          </a:xfrm>
          <a:prstGeom prst="line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7EF017-DA04-5D41-964E-E6D1F878B835}"/>
              </a:ext>
            </a:extLst>
          </p:cNvPr>
          <p:cNvCxnSpPr>
            <a:cxnSpLocks/>
          </p:cNvCxnSpPr>
          <p:nvPr/>
        </p:nvCxnSpPr>
        <p:spPr>
          <a:xfrm>
            <a:off x="6406566" y="3010601"/>
            <a:ext cx="0" cy="3219189"/>
          </a:xfrm>
          <a:prstGeom prst="line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96FA24E-2FB5-DFDF-EC4B-108AA740DE72}"/>
              </a:ext>
            </a:extLst>
          </p:cNvPr>
          <p:cNvGraphicFramePr>
            <a:graphicFrameLocks noGrp="1"/>
          </p:cNvGraphicFramePr>
          <p:nvPr/>
        </p:nvGraphicFramePr>
        <p:xfrm>
          <a:off x="9125141" y="2400815"/>
          <a:ext cx="2536271" cy="328102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36271">
                  <a:extLst>
                    <a:ext uri="{9D8B030D-6E8A-4147-A177-3AD203B41FA5}">
                      <a16:colId xmlns:a16="http://schemas.microsoft.com/office/drawing/2014/main" val="674782891"/>
                    </a:ext>
                  </a:extLst>
                </a:gridCol>
              </a:tblGrid>
              <a:tr h="58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aseline="0" dirty="0" err="1"/>
                        <a:t>Concentration</a:t>
                      </a:r>
                      <a:r>
                        <a:rPr lang="it-IT" sz="2000" baseline="0" dirty="0"/>
                        <a:t> (M)</a:t>
                      </a:r>
                      <a:endParaRPr lang="en-US" sz="20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29540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88029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11187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96197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806921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118287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BA7247-C592-2B48-CAB1-4F62788BB8B1}"/>
              </a:ext>
            </a:extLst>
          </p:cNvPr>
          <p:cNvCxnSpPr>
            <a:cxnSpLocks/>
          </p:cNvCxnSpPr>
          <p:nvPr/>
        </p:nvCxnSpPr>
        <p:spPr>
          <a:xfrm flipV="1">
            <a:off x="11816298" y="2963628"/>
            <a:ext cx="0" cy="2703055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C0415E-85F7-C119-F070-D8B140AAD940}"/>
              </a:ext>
            </a:extLst>
          </p:cNvPr>
          <p:cNvCxnSpPr>
            <a:cxnSpLocks/>
          </p:cNvCxnSpPr>
          <p:nvPr/>
        </p:nvCxnSpPr>
        <p:spPr>
          <a:xfrm flipV="1">
            <a:off x="8835888" y="3010601"/>
            <a:ext cx="0" cy="2679189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29DC3F-8181-9CB8-E7E0-EE5F607CB922}"/>
              </a:ext>
            </a:extLst>
          </p:cNvPr>
          <p:cNvSpPr txBox="1"/>
          <p:nvPr/>
        </p:nvSpPr>
        <p:spPr>
          <a:xfrm>
            <a:off x="1163105" y="6255233"/>
            <a:ext cx="10868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  <a:cs typeface="Arial" panose="020B0604020202020204" pitchFamily="34" charset="0"/>
              </a:rPr>
              <a:t>Dissolution</a:t>
            </a:r>
            <a:r>
              <a:rPr lang="it-IT" b="1" dirty="0">
                <a:solidFill>
                  <a:schemeClr val="bg1"/>
                </a:solidFill>
                <a:cs typeface="Arial" panose="020B0604020202020204" pitchFamily="34" charset="0"/>
              </a:rPr>
              <a:t> database with </a:t>
            </a:r>
            <a:r>
              <a:rPr lang="it-IT" dirty="0">
                <a:solidFill>
                  <a:schemeClr val="bg1"/>
                </a:solidFill>
                <a:cs typeface="Arial" panose="020B0604020202020204" pitchFamily="34" charset="0"/>
              </a:rPr>
              <a:t>15 </a:t>
            </a:r>
            <a:r>
              <a:rPr lang="it-IT" dirty="0" err="1">
                <a:solidFill>
                  <a:schemeClr val="bg1"/>
                </a:solidFill>
                <a:cs typeface="Arial" panose="020B0604020202020204" pitchFamily="34" charset="0"/>
              </a:rPr>
              <a:t>articles</a:t>
            </a:r>
            <a:r>
              <a:rPr lang="it-IT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cs typeface="Arial" panose="020B0604020202020204" pitchFamily="34" charset="0"/>
              </a:rPr>
              <a:t>including</a:t>
            </a:r>
            <a:r>
              <a:rPr lang="it-IT" dirty="0">
                <a:solidFill>
                  <a:schemeClr val="bg1"/>
                </a:solidFill>
                <a:cs typeface="Arial" panose="020B0604020202020204" pitchFamily="34" charset="0"/>
              </a:rPr>
              <a:t> 85 separate entries.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 err="1">
                <a:solidFill>
                  <a:schemeClr val="bg1"/>
                </a:solidFill>
              </a:rPr>
              <a:t>ChemCatChem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, e00749.</a:t>
            </a:r>
          </a:p>
        </p:txBody>
      </p:sp>
    </p:spTree>
    <p:extLst>
      <p:ext uri="{BB962C8B-B14F-4D97-AF65-F5344CB8AC3E}">
        <p14:creationId xmlns:p14="http://schemas.microsoft.com/office/powerpoint/2010/main" val="29801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C4F9B-8E51-DE06-94A5-903B85702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F840-2485-CED8-15B4-9ECC5B35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>
                <a:solidFill>
                  <a:srgbClr val="003F77"/>
                </a:solidFill>
              </a:rPr>
              <a:t>Cation</a:t>
            </a:r>
            <a:r>
              <a:rPr lang="es-ES" sz="5400" dirty="0">
                <a:solidFill>
                  <a:srgbClr val="003F77"/>
                </a:solidFill>
              </a:rPr>
              <a:t> </a:t>
            </a:r>
            <a:r>
              <a:rPr lang="es-ES" sz="5400" dirty="0" err="1">
                <a:solidFill>
                  <a:srgbClr val="003F77"/>
                </a:solidFill>
              </a:rPr>
              <a:t>effect</a:t>
            </a:r>
            <a:endParaRPr lang="it-IT" sz="5400" dirty="0">
              <a:solidFill>
                <a:srgbClr val="003F7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2089B-5965-A40B-2F1C-9E009527EB4E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13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F091AC1-4EEF-97E1-D9DF-45EDFE427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08"/>
          <a:stretch/>
        </p:blipFill>
        <p:spPr>
          <a:xfrm>
            <a:off x="654050" y="810375"/>
            <a:ext cx="5118100" cy="5361825"/>
          </a:xfrm>
          <a:prstGeom prst="rect">
            <a:avLst/>
          </a:prstGeom>
        </p:spPr>
      </p:pic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52CEE34-4A6F-FE7A-1609-749017BC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03"/>
          <a:stretch/>
        </p:blipFill>
        <p:spPr>
          <a:xfrm>
            <a:off x="6419852" y="2032750"/>
            <a:ext cx="5118100" cy="2928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C8F823-8E05-5844-7E2E-72D8154AF6C0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ChemCatChem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, e00749.</a:t>
            </a:r>
          </a:p>
        </p:txBody>
      </p:sp>
    </p:spTree>
    <p:extLst>
      <p:ext uri="{BB962C8B-B14F-4D97-AF65-F5344CB8AC3E}">
        <p14:creationId xmlns:p14="http://schemas.microsoft.com/office/powerpoint/2010/main" val="395885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14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4D54-CD53-B1DD-9E2F-3AF5AC0F7488}"/>
              </a:ext>
            </a:extLst>
          </p:cNvPr>
          <p:cNvSpPr txBox="1"/>
          <p:nvPr/>
        </p:nvSpPr>
        <p:spPr>
          <a:xfrm>
            <a:off x="7226300" y="1525717"/>
            <a:ext cx="4719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rgbClr val="FF9966"/>
                </a:solidFill>
                <a:latin typeface="+mj-lt"/>
                <a:ea typeface="+mj-ea"/>
                <a:cs typeface="+mj-cs"/>
              </a:rPr>
              <a:t>The FAIR </a:t>
            </a:r>
            <a:r>
              <a:rPr lang="it-IT" sz="7200" b="1" dirty="0" err="1">
                <a:solidFill>
                  <a:srgbClr val="FF9966"/>
                </a:solidFill>
                <a:latin typeface="+mj-lt"/>
                <a:ea typeface="+mj-ea"/>
                <a:cs typeface="+mj-cs"/>
              </a:rPr>
              <a:t>problem</a:t>
            </a:r>
            <a:endParaRPr lang="it-IT" sz="7200" b="1" dirty="0">
              <a:solidFill>
                <a:srgbClr val="FF9966"/>
              </a:solidFill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rgbClr val="FF9966"/>
                </a:solidFill>
                <a:latin typeface="+mj-lt"/>
                <a:ea typeface="+mj-ea"/>
                <a:cs typeface="+mj-cs"/>
              </a:rPr>
              <a:t>of CO</a:t>
            </a:r>
            <a:r>
              <a:rPr lang="it-IT" sz="7200" b="1" baseline="-25000" dirty="0">
                <a:solidFill>
                  <a:srgbClr val="FF9966"/>
                </a:solidFill>
                <a:latin typeface="+mj-lt"/>
                <a:ea typeface="+mj-ea"/>
                <a:cs typeface="+mj-cs"/>
              </a:rPr>
              <a:t>2</a:t>
            </a:r>
            <a:r>
              <a:rPr lang="it-IT" sz="7200" b="1" dirty="0">
                <a:solidFill>
                  <a:srgbClr val="FF9966"/>
                </a:solidFill>
                <a:latin typeface="+mj-lt"/>
                <a:ea typeface="+mj-ea"/>
                <a:cs typeface="+mj-cs"/>
              </a:rPr>
              <a:t>R</a:t>
            </a:r>
            <a:endParaRPr lang="en-US" sz="7200" b="1" dirty="0">
              <a:solidFill>
                <a:srgbClr val="FF996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oup of balls with black and white circles&#10;&#10;Description automatically generated">
            <a:extLst>
              <a:ext uri="{FF2B5EF4-FFF2-40B4-BE49-F238E27FC236}">
                <a16:creationId xmlns:a16="http://schemas.microsoft.com/office/drawing/2014/main" id="{3FE8785C-1F0E-31BC-C638-04424D9BD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5" t="44663" r="42997" b="6957"/>
          <a:stretch>
            <a:fillRect/>
          </a:stretch>
        </p:blipFill>
        <p:spPr>
          <a:xfrm>
            <a:off x="-1" y="0"/>
            <a:ext cx="7038314" cy="6848857"/>
          </a:xfrm>
          <a:prstGeom prst="rect">
            <a:avLst/>
          </a:prstGeom>
          <a:solidFill>
            <a:srgbClr val="A3DDF1"/>
          </a:solidFill>
        </p:spPr>
      </p:pic>
    </p:spTree>
    <p:extLst>
      <p:ext uri="{BB962C8B-B14F-4D97-AF65-F5344CB8AC3E}">
        <p14:creationId xmlns:p14="http://schemas.microsoft.com/office/powerpoint/2010/main" val="293768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AE84-E936-26FE-FBF0-116377D70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6776-E04A-1648-BC38-D8695EE4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Publications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CO</a:t>
            </a:r>
            <a:r>
              <a:rPr lang="es-ES" sz="5400" baseline="-25000" dirty="0"/>
              <a:t>2</a:t>
            </a:r>
            <a:r>
              <a:rPr lang="es-ES" sz="5400" dirty="0"/>
              <a:t>R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6CE17-FC76-DA41-61FF-AFFFED5364A3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15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08982-D452-E6DB-1B1D-E702BED57879}"/>
              </a:ext>
            </a:extLst>
          </p:cNvPr>
          <p:cNvSpPr txBox="1"/>
          <p:nvPr/>
        </p:nvSpPr>
        <p:spPr>
          <a:xfrm>
            <a:off x="1163105" y="6280634"/>
            <a:ext cx="1094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Search</a:t>
            </a:r>
            <a:r>
              <a:rPr lang="it-IT" dirty="0">
                <a:solidFill>
                  <a:schemeClr val="bg1"/>
                </a:solidFill>
              </a:rPr>
              <a:t> on Scopus database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keywords “</a:t>
            </a:r>
            <a:r>
              <a:rPr lang="it-IT" dirty="0" err="1">
                <a:solidFill>
                  <a:schemeClr val="bg1"/>
                </a:solidFill>
              </a:rPr>
              <a:t>Electrochemical</a:t>
            </a:r>
            <a:r>
              <a:rPr lang="it-IT" dirty="0">
                <a:solidFill>
                  <a:schemeClr val="bg1"/>
                </a:solidFill>
              </a:rPr>
              <a:t> CO</a:t>
            </a:r>
            <a:r>
              <a:rPr lang="it-IT" baseline="-25000" dirty="0">
                <a:solidFill>
                  <a:schemeClr val="bg1"/>
                </a:solidFill>
              </a:rPr>
              <a:t>2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reduction</a:t>
            </a:r>
            <a:r>
              <a:rPr lang="it-IT" dirty="0">
                <a:solidFill>
                  <a:schemeClr val="bg1"/>
                </a:solidFill>
              </a:rPr>
              <a:t>”.</a:t>
            </a:r>
          </a:p>
          <a:p>
            <a:r>
              <a:rPr lang="en-US" dirty="0">
                <a:solidFill>
                  <a:schemeClr val="bg1"/>
                </a:solidFill>
              </a:rPr>
              <a:t>Scopus,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https://www.scopus.com</a:t>
            </a:r>
            <a:r>
              <a:rPr lang="en-US" dirty="0">
                <a:solidFill>
                  <a:schemeClr val="bg1"/>
                </a:solidFill>
              </a:rPr>
              <a:t>, online, accessed on 27/02/2025.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DB38D-1BE2-B358-C55F-0308EA62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80" y="1269000"/>
            <a:ext cx="7779661" cy="43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9B0DD-2A06-8EAB-08BA-95D243D7C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21" y="1380901"/>
            <a:ext cx="3211414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C8B6B4-9F80-4389-0DD5-8E5E50111F61}"/>
              </a:ext>
            </a:extLst>
          </p:cNvPr>
          <p:cNvSpPr txBox="1"/>
          <p:nvPr/>
        </p:nvSpPr>
        <p:spPr>
          <a:xfrm>
            <a:off x="273074" y="5093597"/>
            <a:ext cx="3923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Van Rysselberghe, P.; Alkire, G. J. </a:t>
            </a:r>
            <a:r>
              <a:rPr lang="en-US" i="1" dirty="0"/>
              <a:t>J. Am. Chem. Soc.</a:t>
            </a:r>
            <a:r>
              <a:rPr lang="en-US" dirty="0"/>
              <a:t> </a:t>
            </a:r>
            <a:r>
              <a:rPr lang="en-US" b="1" dirty="0"/>
              <a:t>1944</a:t>
            </a:r>
            <a:r>
              <a:rPr lang="en-US" dirty="0"/>
              <a:t>, </a:t>
            </a:r>
            <a:r>
              <a:rPr lang="en-US" i="1" dirty="0"/>
              <a:t>66</a:t>
            </a:r>
            <a:r>
              <a:rPr lang="en-US" dirty="0"/>
              <a:t>, 1801. 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C7B81-448F-E95C-2F31-9FA3C0BE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870-4E00-741B-F999-5E9CC483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The</a:t>
            </a:r>
            <a:r>
              <a:rPr lang="es-ES" sz="5400" dirty="0"/>
              <a:t> </a:t>
            </a:r>
            <a:r>
              <a:rPr lang="es-ES" sz="5400" dirty="0" err="1"/>
              <a:t>need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FAIR </a:t>
            </a:r>
            <a:r>
              <a:rPr lang="es-ES" sz="5400" dirty="0" err="1"/>
              <a:t>protocols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578DC-E8D1-D01F-B87C-090D9CF1BF6E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16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E26F9-8D24-D547-57D1-BF1C4EED3000}"/>
              </a:ext>
            </a:extLst>
          </p:cNvPr>
          <p:cNvSpPr txBox="1"/>
          <p:nvPr/>
        </p:nvSpPr>
        <p:spPr>
          <a:xfrm>
            <a:off x="1170725" y="6280634"/>
            <a:ext cx="1094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Zhou, Y. </a:t>
            </a:r>
            <a:r>
              <a:rPr lang="en-US" i="1" dirty="0">
                <a:solidFill>
                  <a:schemeClr val="bg1"/>
                </a:solidFill>
              </a:rPr>
              <a:t>et al.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Nat. </a:t>
            </a:r>
            <a:r>
              <a:rPr lang="en-US" i="1" dirty="0" err="1">
                <a:solidFill>
                  <a:schemeClr val="bg1"/>
                </a:solidFill>
              </a:rPr>
              <a:t>Catal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2022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, 545–554.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https://doi.org/10.1038/s41929-022-00803-5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nl-NL" dirty="0">
                <a:solidFill>
                  <a:schemeClr val="bg1"/>
                </a:solidFill>
              </a:rPr>
              <a:t>ZENODO repository, </a:t>
            </a:r>
            <a:r>
              <a:rPr lang="nl-NL" dirty="0">
                <a:solidFill>
                  <a:schemeClr val="bg1"/>
                </a:solidFill>
                <a:hlinkClick r:id="rId4"/>
              </a:rPr>
              <a:t>https://doi.org/10.5281/zenodo.6331376</a:t>
            </a:r>
            <a:r>
              <a:rPr lang="nl-NL" dirty="0">
                <a:solidFill>
                  <a:schemeClr val="bg1"/>
                </a:solidFill>
              </a:rPr>
              <a:t>, online, accessed on 24/09/2025.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3C50C-7120-DC16-BBF8-DB52A7403EC4}"/>
              </a:ext>
            </a:extLst>
          </p:cNvPr>
          <p:cNvSpPr txBox="1"/>
          <p:nvPr/>
        </p:nvSpPr>
        <p:spPr>
          <a:xfrm>
            <a:off x="263525" y="974195"/>
            <a:ext cx="11664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F</a:t>
            </a:r>
            <a:r>
              <a:rPr lang="it-IT" sz="320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indability</a:t>
            </a:r>
            <a:r>
              <a:rPr lang="it-IT" sz="3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 / </a:t>
            </a:r>
            <a:r>
              <a:rPr lang="it-IT" sz="3200" b="1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A</a:t>
            </a:r>
            <a:r>
              <a:rPr lang="it-IT" sz="3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ccessibility / </a:t>
            </a:r>
            <a:r>
              <a:rPr lang="it-IT" sz="3200" b="1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I</a:t>
            </a:r>
            <a:r>
              <a:rPr lang="it-IT" sz="320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nteroperability</a:t>
            </a:r>
            <a:r>
              <a:rPr lang="it-IT" sz="3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 / </a:t>
            </a:r>
            <a:r>
              <a:rPr lang="it-IT" sz="3200" b="1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R</a:t>
            </a:r>
            <a:r>
              <a:rPr lang="it-IT" sz="320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eusability</a:t>
            </a:r>
            <a:r>
              <a:rPr lang="it-IT" sz="3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sz="3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90796-4B63-4236-4390-77BC347A2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178"/>
          <a:stretch>
            <a:fillRect/>
          </a:stretch>
        </p:blipFill>
        <p:spPr>
          <a:xfrm>
            <a:off x="270931" y="1694096"/>
            <a:ext cx="4953000" cy="4478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97F868-A673-5B75-9E38-92C03B3F71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151" r="2506"/>
          <a:stretch>
            <a:fillRect/>
          </a:stretch>
        </p:blipFill>
        <p:spPr>
          <a:xfrm>
            <a:off x="5672667" y="1845201"/>
            <a:ext cx="6081391" cy="4210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C5D90D-89B4-1F76-083E-0D7BE81CA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560" y="1633038"/>
            <a:ext cx="1320915" cy="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9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9B0A0-9621-7B4D-C3FA-5E74AF7D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9A8B-5D74-73D3-9D47-99479041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The</a:t>
            </a:r>
            <a:r>
              <a:rPr lang="es-ES" sz="5400" dirty="0"/>
              <a:t> </a:t>
            </a:r>
            <a:r>
              <a:rPr lang="es-ES" sz="5400" dirty="0" err="1"/>
              <a:t>limit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current</a:t>
            </a:r>
            <a:r>
              <a:rPr lang="es-ES" sz="5400" dirty="0"/>
              <a:t> </a:t>
            </a:r>
            <a:r>
              <a:rPr lang="es-ES" sz="5400" dirty="0" err="1"/>
              <a:t>repositories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A5856-D80C-BF2F-7D82-F0E7D07FC5E0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17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3876A-0374-0389-62E2-F89F9EF1993A}"/>
              </a:ext>
            </a:extLst>
          </p:cNvPr>
          <p:cNvSpPr txBox="1"/>
          <p:nvPr/>
        </p:nvSpPr>
        <p:spPr>
          <a:xfrm>
            <a:off x="1163105" y="6280634"/>
            <a:ext cx="1094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Zenodo</a:t>
            </a:r>
            <a:r>
              <a:rPr lang="it-IT" dirty="0">
                <a:solidFill>
                  <a:schemeClr val="bg1"/>
                </a:solidFill>
              </a:rPr>
              <a:t> Platform, </a:t>
            </a:r>
            <a:r>
              <a:rPr lang="it-IT" u="sng" dirty="0">
                <a:hlinkClick r:id="rId3"/>
              </a:rPr>
              <a:t>https://zenodo.org</a:t>
            </a:r>
            <a:r>
              <a:rPr lang="it-IT" dirty="0">
                <a:solidFill>
                  <a:schemeClr val="bg1"/>
                </a:solidFill>
              </a:rPr>
              <a:t>, online, </a:t>
            </a:r>
            <a:r>
              <a:rPr lang="it-IT" dirty="0" err="1">
                <a:solidFill>
                  <a:schemeClr val="bg1"/>
                </a:solidFill>
              </a:rPr>
              <a:t>accessed</a:t>
            </a:r>
            <a:r>
              <a:rPr lang="it-IT" dirty="0">
                <a:solidFill>
                  <a:schemeClr val="bg1"/>
                </a:solidFill>
              </a:rPr>
              <a:t> on 27/02/2025.</a:t>
            </a:r>
          </a:p>
          <a:p>
            <a:r>
              <a:rPr lang="en-US" dirty="0">
                <a:solidFill>
                  <a:schemeClr val="bg1"/>
                </a:solidFill>
              </a:rPr>
              <a:t>Scopus,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https://www.scopus.com</a:t>
            </a:r>
            <a:r>
              <a:rPr lang="en-US" dirty="0">
                <a:solidFill>
                  <a:schemeClr val="bg1"/>
                </a:solidFill>
              </a:rPr>
              <a:t>, online, accessed on 27/02/2025.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DF005-EE11-E431-9AAC-6D77E0005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2512379"/>
            <a:ext cx="5760000" cy="3198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2822D-BC07-0718-4E62-0FE807476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0" y="2504259"/>
            <a:ext cx="5760000" cy="31984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47C37-B601-0ECC-41A1-820FB8E43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28" y="2794636"/>
            <a:ext cx="1320915" cy="5283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9ABDA-C013-984A-D999-1C7B07F35209}"/>
              </a:ext>
            </a:extLst>
          </p:cNvPr>
          <p:cNvSpPr txBox="1"/>
          <p:nvPr/>
        </p:nvSpPr>
        <p:spPr>
          <a:xfrm>
            <a:off x="263525" y="991880"/>
            <a:ext cx="5832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Keywords: </a:t>
            </a:r>
          </a:p>
          <a:p>
            <a:pPr algn="ctr"/>
            <a:r>
              <a:rPr lang="it-IT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Electrochemical</a:t>
            </a:r>
            <a:r>
              <a:rPr lang="it-IT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</a:t>
            </a:r>
            <a:r>
              <a:rPr lang="it-IT" sz="2800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</a:t>
            </a:r>
            <a:r>
              <a:rPr lang="it-IT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it-IT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reduction</a:t>
            </a: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513687-5301-7662-5B64-85C2CCB60740}"/>
              </a:ext>
            </a:extLst>
          </p:cNvPr>
          <p:cNvSpPr txBox="1"/>
          <p:nvPr/>
        </p:nvSpPr>
        <p:spPr>
          <a:xfrm>
            <a:off x="6103620" y="991880"/>
            <a:ext cx="5832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Keywords:</a:t>
            </a:r>
          </a:p>
          <a:p>
            <a:pPr algn="ctr"/>
            <a:r>
              <a:rPr lang="it-IT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Electrochemical</a:t>
            </a:r>
            <a:r>
              <a:rPr lang="it-IT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</a:t>
            </a:r>
            <a:r>
              <a:rPr lang="it-IT" sz="2800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</a:t>
            </a:r>
            <a:r>
              <a:rPr lang="it-IT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it-IT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reduction</a:t>
            </a:r>
            <a:r>
              <a:rPr lang="it-IT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</a:t>
            </a:r>
            <a:r>
              <a:rPr lang="it-IT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Zenodo</a:t>
            </a: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32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C10F9-64F4-13C6-D43F-D8E2671A8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9505-35D1-4A19-37E9-5C78418B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/>
              <a:t>AI-</a:t>
            </a:r>
            <a:r>
              <a:rPr lang="es-ES" sz="5400" dirty="0" err="1"/>
              <a:t>based</a:t>
            </a:r>
            <a:r>
              <a:rPr lang="es-ES" sz="5400" dirty="0"/>
              <a:t> </a:t>
            </a:r>
            <a:r>
              <a:rPr lang="es-ES" sz="5400" dirty="0" err="1"/>
              <a:t>solution</a:t>
            </a:r>
            <a:r>
              <a:rPr lang="es-ES" sz="5400" dirty="0"/>
              <a:t>: </a:t>
            </a:r>
            <a:r>
              <a:rPr lang="es-ES" sz="5400" dirty="0" err="1"/>
              <a:t>MERMaid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6A117-DC88-618E-44B2-CB3EAA3A058F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18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7FDCF-91E7-9241-03C0-88A8F467138A}"/>
              </a:ext>
            </a:extLst>
          </p:cNvPr>
          <p:cNvSpPr txBox="1"/>
          <p:nvPr/>
        </p:nvSpPr>
        <p:spPr>
          <a:xfrm>
            <a:off x="1163105" y="6280634"/>
            <a:ext cx="1094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Leong, S. X.; Pablo-García, S.; Wong, B.; </a:t>
            </a:r>
            <a:r>
              <a:rPr lang="en-US" dirty="0" err="1">
                <a:solidFill>
                  <a:schemeClr val="bg1"/>
                </a:solidFill>
              </a:rPr>
              <a:t>Aspuru</a:t>
            </a:r>
            <a:r>
              <a:rPr lang="en-US" dirty="0">
                <a:solidFill>
                  <a:schemeClr val="bg1"/>
                </a:solidFill>
              </a:rPr>
              <a:t>-Guzik, A. </a:t>
            </a:r>
            <a:r>
              <a:rPr lang="en-US" i="1" dirty="0">
                <a:solidFill>
                  <a:schemeClr val="bg1"/>
                </a:solidFill>
              </a:rPr>
              <a:t>Matter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8</a:t>
            </a:r>
            <a:r>
              <a:rPr lang="en-US" dirty="0">
                <a:solidFill>
                  <a:schemeClr val="bg1"/>
                </a:solidFill>
              </a:rPr>
              <a:t>, 102331.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https://doi.org/10.1016/j.matt.2025.102331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A1D5F-272E-FB05-9859-210F2DA9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9" y="816430"/>
            <a:ext cx="5213967" cy="52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E098D-FDAC-B072-25DB-23B2DA168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101" y="836613"/>
            <a:ext cx="3969433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7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9CFF-D68C-A5AB-08F0-EA3423574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FF84-A882-ED22-B136-3989BED76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The</a:t>
            </a:r>
            <a:r>
              <a:rPr lang="es-ES" sz="5400" dirty="0"/>
              <a:t> </a:t>
            </a:r>
            <a:r>
              <a:rPr lang="es-ES" sz="5400" dirty="0" err="1"/>
              <a:t>power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people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85DF3-468E-D59B-7B01-5810729EB9A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85FA9-BFFF-933E-21EA-E5125BCB9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3" y="1998622"/>
            <a:ext cx="5869754" cy="3012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C3CD6-6417-5681-804F-864B269F435F}"/>
              </a:ext>
            </a:extLst>
          </p:cNvPr>
          <p:cNvSpPr txBox="1"/>
          <p:nvPr/>
        </p:nvSpPr>
        <p:spPr>
          <a:xfrm>
            <a:off x="263525" y="991011"/>
            <a:ext cx="584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Fridays</a:t>
            </a: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for Future </a:t>
            </a:r>
            <a:r>
              <a:rPr lang="it-IT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(2018-19)</a:t>
            </a: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5022F3-72D6-8A70-6527-E0E525034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29466"/>
          <a:stretch>
            <a:fillRect/>
          </a:stretch>
        </p:blipFill>
        <p:spPr>
          <a:xfrm>
            <a:off x="6094540" y="1532154"/>
            <a:ext cx="5760000" cy="2423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E6E55D-9471-82D6-2214-25C5101B4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t="29890"/>
          <a:stretch>
            <a:fillRect/>
          </a:stretch>
        </p:blipFill>
        <p:spPr>
          <a:xfrm>
            <a:off x="6120125" y="3853708"/>
            <a:ext cx="5760000" cy="2420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97AF0B-6A35-1475-155F-308A8C73848B}"/>
              </a:ext>
            </a:extLst>
          </p:cNvPr>
          <p:cNvSpPr txBox="1"/>
          <p:nvPr/>
        </p:nvSpPr>
        <p:spPr>
          <a:xfrm>
            <a:off x="6097460" y="985546"/>
            <a:ext cx="584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European</a:t>
            </a: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Parliament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3593-29A3-4FA1-8C93-9A9297467B4A}"/>
              </a:ext>
            </a:extLst>
          </p:cNvPr>
          <p:cNvSpPr txBox="1"/>
          <p:nvPr/>
        </p:nvSpPr>
        <p:spPr>
          <a:xfrm>
            <a:off x="10601299" y="1664392"/>
            <a:ext cx="986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800" dirty="0"/>
              <a:t>2019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C63CB-7606-E372-69EB-D690A238CB81}"/>
              </a:ext>
            </a:extLst>
          </p:cNvPr>
          <p:cNvSpPr txBox="1"/>
          <p:nvPr/>
        </p:nvSpPr>
        <p:spPr>
          <a:xfrm>
            <a:off x="10606454" y="3972158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800" dirty="0"/>
              <a:t>2024</a:t>
            </a:r>
            <a:endParaRPr lang="en-US" sz="2800" dirty="0"/>
          </a:p>
        </p:txBody>
      </p:sp>
      <p:pic>
        <p:nvPicPr>
          <p:cNvPr id="7" name="Picture 6" descr="A green square with black text&#10;&#10;AI-generated content may be incorrect.">
            <a:extLst>
              <a:ext uri="{FF2B5EF4-FFF2-40B4-BE49-F238E27FC236}">
                <a16:creationId xmlns:a16="http://schemas.microsoft.com/office/drawing/2014/main" id="{5CAD6955-435E-F770-D99D-9B2192E5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05" y="5070959"/>
            <a:ext cx="5400675" cy="1026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84664F-A318-F4F4-185F-76F4755113B5}"/>
              </a:ext>
            </a:extLst>
          </p:cNvPr>
          <p:cNvSpPr txBox="1"/>
          <p:nvPr/>
        </p:nvSpPr>
        <p:spPr>
          <a:xfrm>
            <a:off x="1163106" y="6280634"/>
            <a:ext cx="11028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FFF,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https://en.wikipedia.org/wiki/Fridays_for_Future</a:t>
            </a:r>
            <a:r>
              <a:rPr lang="en-US" dirty="0">
                <a:solidFill>
                  <a:schemeClr val="bg1"/>
                </a:solidFill>
              </a:rPr>
              <a:t>, online, accessed on 11/12/2025.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FBE11-7787-C080-E068-208413C4A8B8}"/>
              </a:ext>
            </a:extLst>
          </p:cNvPr>
          <p:cNvSpPr txBox="1"/>
          <p:nvPr/>
        </p:nvSpPr>
        <p:spPr>
          <a:xfrm>
            <a:off x="1163453" y="6536690"/>
            <a:ext cx="10768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EP elections, </a:t>
            </a:r>
            <a:r>
              <a:rPr lang="en-US" dirty="0">
                <a:solidFill>
                  <a:schemeClr val="bg1"/>
                </a:solidFill>
                <a:hlinkClick r:id="rId7"/>
              </a:rPr>
              <a:t>https://results.elections.europa.eu/en/</a:t>
            </a:r>
            <a:r>
              <a:rPr lang="en-US" dirty="0">
                <a:solidFill>
                  <a:schemeClr val="bg1"/>
                </a:solidFill>
              </a:rPr>
              <a:t>, online, accessed on 11/12/2025.</a:t>
            </a:r>
          </a:p>
        </p:txBody>
      </p:sp>
    </p:spTree>
    <p:extLst>
      <p:ext uri="{BB962C8B-B14F-4D97-AF65-F5344CB8AC3E}">
        <p14:creationId xmlns:p14="http://schemas.microsoft.com/office/powerpoint/2010/main" val="117897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FEB4C-E348-EFF1-1B05-80D10778F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FA5D-69DB-183F-8315-3A0024B6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The</a:t>
            </a:r>
            <a:r>
              <a:rPr lang="es-ES" sz="5400" dirty="0"/>
              <a:t> SuPERCO2 concept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7DE2A-8EB3-3843-7516-B15B9D97B752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19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A754D-D937-7DA6-053B-C2747D344E10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SuPERCO2,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https://github.com/</a:t>
            </a:r>
            <a:r>
              <a:rPr lang="it-IT" dirty="0" err="1">
                <a:solidFill>
                  <a:schemeClr val="bg1"/>
                </a:solidFill>
                <a:hlinkClick r:id="rId2"/>
              </a:rPr>
              <a:t>FedeDat</a:t>
            </a:r>
            <a:r>
              <a:rPr lang="it-IT" dirty="0">
                <a:solidFill>
                  <a:schemeClr val="bg1"/>
                </a:solidFill>
                <a:hlinkClick r:id="rId2"/>
              </a:rPr>
              <a:t>/SuPERCO2</a:t>
            </a:r>
            <a:r>
              <a:rPr lang="it-IT" dirty="0">
                <a:solidFill>
                  <a:schemeClr val="bg1"/>
                </a:solidFill>
              </a:rPr>
              <a:t>, online, </a:t>
            </a:r>
            <a:r>
              <a:rPr lang="it-IT" dirty="0" err="1">
                <a:solidFill>
                  <a:schemeClr val="bg1"/>
                </a:solidFill>
              </a:rPr>
              <a:t>accessed</a:t>
            </a:r>
            <a:r>
              <a:rPr lang="it-IT" dirty="0">
                <a:solidFill>
                  <a:schemeClr val="bg1"/>
                </a:solidFill>
              </a:rPr>
              <a:t> on 24/09/2025.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1DB8E-4BFE-9EFA-0827-86DDA0AA7578}"/>
              </a:ext>
            </a:extLst>
          </p:cNvPr>
          <p:cNvSpPr txBox="1"/>
          <p:nvPr/>
        </p:nvSpPr>
        <p:spPr>
          <a:xfrm>
            <a:off x="1482723" y="1151900"/>
            <a:ext cx="313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Production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3E12E518-FFCC-736F-ECFC-9F5E23F6B156}"/>
              </a:ext>
            </a:extLst>
          </p:cNvPr>
          <p:cNvSpPr/>
          <p:nvPr/>
        </p:nvSpPr>
        <p:spPr>
          <a:xfrm>
            <a:off x="3046752" y="2043502"/>
            <a:ext cx="2262717" cy="1381740"/>
          </a:xfrm>
          <a:prstGeom prst="arc">
            <a:avLst>
              <a:gd name="adj1" fmla="val 6802064"/>
              <a:gd name="adj2" fmla="val 10636293"/>
            </a:avLst>
          </a:prstGeom>
          <a:ln w="38100">
            <a:solidFill>
              <a:schemeClr val="accent3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06961-DFE9-5C4F-341C-D20EDE1F637B}"/>
              </a:ext>
            </a:extLst>
          </p:cNvPr>
          <p:cNvSpPr txBox="1"/>
          <p:nvPr/>
        </p:nvSpPr>
        <p:spPr>
          <a:xfrm>
            <a:off x="1573058" y="2250791"/>
            <a:ext cx="2916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Storage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44536-A063-C9D9-BE7D-123587B7758D}"/>
              </a:ext>
            </a:extLst>
          </p:cNvPr>
          <p:cNvCxnSpPr/>
          <p:nvPr/>
        </p:nvCxnSpPr>
        <p:spPr>
          <a:xfrm>
            <a:off x="3046752" y="1592851"/>
            <a:ext cx="0" cy="632123"/>
          </a:xfrm>
          <a:prstGeom prst="straightConnector1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C00A63-5F44-11BD-F3DD-69B6762CA907}"/>
              </a:ext>
            </a:extLst>
          </p:cNvPr>
          <p:cNvSpPr txBox="1"/>
          <p:nvPr/>
        </p:nvSpPr>
        <p:spPr>
          <a:xfrm>
            <a:off x="3968340" y="2810273"/>
            <a:ext cx="1619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accent3"/>
                </a:solidFill>
              </a:rPr>
              <a:t>Raw</a:t>
            </a:r>
            <a:r>
              <a:rPr lang="it-IT" sz="2800" b="1" dirty="0">
                <a:solidFill>
                  <a:schemeClr val="accent3"/>
                </a:solidFill>
              </a:rPr>
              <a:t> Data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30E8FE-EBF2-28F6-953D-D3449E0553AB}"/>
              </a:ext>
            </a:extLst>
          </p:cNvPr>
          <p:cNvCxnSpPr>
            <a:cxnSpLocks/>
          </p:cNvCxnSpPr>
          <p:nvPr/>
        </p:nvCxnSpPr>
        <p:spPr>
          <a:xfrm flipH="1">
            <a:off x="3046751" y="2712456"/>
            <a:ext cx="1" cy="793707"/>
          </a:xfrm>
          <a:prstGeom prst="straightConnector1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94529D-B619-5232-726E-4AFEFAEF0F56}"/>
              </a:ext>
            </a:extLst>
          </p:cNvPr>
          <p:cNvSpPr txBox="1"/>
          <p:nvPr/>
        </p:nvSpPr>
        <p:spPr>
          <a:xfrm>
            <a:off x="1766811" y="3557874"/>
            <a:ext cx="2540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Analysis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5E9ACF7-095F-C4C9-3A90-DE88A29E67E4}"/>
              </a:ext>
            </a:extLst>
          </p:cNvPr>
          <p:cNvSpPr/>
          <p:nvPr/>
        </p:nvSpPr>
        <p:spPr>
          <a:xfrm>
            <a:off x="3046751" y="3396089"/>
            <a:ext cx="2262717" cy="1381740"/>
          </a:xfrm>
          <a:prstGeom prst="arc">
            <a:avLst>
              <a:gd name="adj1" fmla="val 6802064"/>
              <a:gd name="adj2" fmla="val 10636293"/>
            </a:avLst>
          </a:prstGeom>
          <a:ln w="38100">
            <a:solidFill>
              <a:schemeClr val="accent3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3A94D9-FE5A-2052-1D7F-FDE22759145C}"/>
              </a:ext>
            </a:extLst>
          </p:cNvPr>
          <p:cNvCxnSpPr>
            <a:cxnSpLocks/>
          </p:cNvCxnSpPr>
          <p:nvPr/>
        </p:nvCxnSpPr>
        <p:spPr>
          <a:xfrm flipH="1">
            <a:off x="3046750" y="4065043"/>
            <a:ext cx="1" cy="793707"/>
          </a:xfrm>
          <a:prstGeom prst="straightConnector1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B9898A-E2F1-847C-A3AB-2C09B8502578}"/>
              </a:ext>
            </a:extLst>
          </p:cNvPr>
          <p:cNvSpPr txBox="1"/>
          <p:nvPr/>
        </p:nvSpPr>
        <p:spPr>
          <a:xfrm>
            <a:off x="3948850" y="4239809"/>
            <a:ext cx="2025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accent3"/>
                </a:solidFill>
              </a:rPr>
              <a:t>Analysed</a:t>
            </a:r>
            <a:r>
              <a:rPr lang="it-IT" sz="2800" b="1" dirty="0">
                <a:solidFill>
                  <a:schemeClr val="accent3"/>
                </a:solidFill>
              </a:rPr>
              <a:t> Data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E2790A-825F-0C80-2327-E0D90818F6B3}"/>
              </a:ext>
            </a:extLst>
          </p:cNvPr>
          <p:cNvSpPr txBox="1"/>
          <p:nvPr/>
        </p:nvSpPr>
        <p:spPr>
          <a:xfrm>
            <a:off x="1953241" y="4954904"/>
            <a:ext cx="21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Publication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BEF8C485-3948-759E-1B74-53E5A7E0A0B5}"/>
              </a:ext>
            </a:extLst>
          </p:cNvPr>
          <p:cNvSpPr/>
          <p:nvPr/>
        </p:nvSpPr>
        <p:spPr>
          <a:xfrm>
            <a:off x="1349557" y="1222381"/>
            <a:ext cx="290154" cy="3636369"/>
          </a:xfrm>
          <a:prstGeom prst="leftBracket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93370-D308-38E8-3DC6-36C3DF1F5D8C}"/>
              </a:ext>
            </a:extLst>
          </p:cNvPr>
          <p:cNvSpPr txBox="1"/>
          <p:nvPr/>
        </p:nvSpPr>
        <p:spPr>
          <a:xfrm rot="16200000">
            <a:off x="-844235" y="2778953"/>
            <a:ext cx="3636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Embargo</a:t>
            </a: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1E52FB-BA45-3526-5A39-72D5C24679F8}"/>
              </a:ext>
            </a:extLst>
          </p:cNvPr>
          <p:cNvSpPr txBox="1"/>
          <p:nvPr/>
        </p:nvSpPr>
        <p:spPr>
          <a:xfrm>
            <a:off x="274611" y="4998978"/>
            <a:ext cx="182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EF7B00"/>
                </a:solidFill>
              </a:rPr>
              <a:t>Lift </a:t>
            </a:r>
          </a:p>
          <a:p>
            <a:r>
              <a:rPr lang="it-IT" sz="2800" dirty="0">
                <a:solidFill>
                  <a:srgbClr val="EF7B00"/>
                </a:solidFill>
              </a:rPr>
              <a:t>embargo</a:t>
            </a:r>
            <a:endParaRPr lang="en-US" sz="2800" dirty="0">
              <a:solidFill>
                <a:srgbClr val="EF7B00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B09707A-719A-19A3-FE00-2C42A591F19B}"/>
              </a:ext>
            </a:extLst>
          </p:cNvPr>
          <p:cNvSpPr/>
          <p:nvPr/>
        </p:nvSpPr>
        <p:spPr>
          <a:xfrm flipH="1">
            <a:off x="142876" y="5098381"/>
            <a:ext cx="1859193" cy="385170"/>
          </a:xfrm>
          <a:prstGeom prst="arc">
            <a:avLst>
              <a:gd name="adj1" fmla="val 6802064"/>
              <a:gd name="adj2" fmla="val 10636293"/>
            </a:avLst>
          </a:prstGeom>
          <a:ln w="38100">
            <a:solidFill>
              <a:schemeClr val="accent3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29A550-4F38-A7DF-0A49-A41A7DA4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54765"/>
            <a:ext cx="5761038" cy="487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1D5BD8-D19F-51DD-E42B-0008DBFB3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D8ACAA-C78D-2F95-D479-C13A8AFB64CB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20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0694B-9370-C4D8-E6B1-B0B677D2ADF9}"/>
              </a:ext>
            </a:extLst>
          </p:cNvPr>
          <p:cNvSpPr txBox="1"/>
          <p:nvPr/>
        </p:nvSpPr>
        <p:spPr>
          <a:xfrm>
            <a:off x="4409324" y="1525720"/>
            <a:ext cx="766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Synthesis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7BA1-C5A6-22D3-FC9F-C62029E40F99}"/>
              </a:ext>
            </a:extLst>
          </p:cNvPr>
          <p:cNvSpPr txBox="1"/>
          <p:nvPr/>
        </p:nvSpPr>
        <p:spPr>
          <a:xfrm>
            <a:off x="4727575" y="5031332"/>
            <a:ext cx="7171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Repository: </a:t>
            </a:r>
            <a:r>
              <a:rPr lang="en-US" sz="2400" dirty="0">
                <a:hlinkClick r:id="rId2" tooltip="https://github.com/FedeDat/SuPERCO2"/>
              </a:rPr>
              <a:t>github.com/</a:t>
            </a:r>
            <a:r>
              <a:rPr lang="en-US" sz="2400" dirty="0" err="1">
                <a:hlinkClick r:id="rId2" tooltip="https://github.com/FedeDat/SuPERCO2"/>
              </a:rPr>
              <a:t>FedeDat</a:t>
            </a:r>
            <a:r>
              <a:rPr lang="en-US" sz="2400" dirty="0">
                <a:hlinkClick r:id="rId2" tooltip="https://github.com/FedeDat/SuPERCO2"/>
              </a:rPr>
              <a:t>/SuPERCO2</a:t>
            </a:r>
            <a:endParaRPr lang="en-US" sz="2400" dirty="0">
              <a:solidFill>
                <a:schemeClr val="bg1"/>
              </a:solidFill>
              <a:effectLst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  <a:effectLst/>
              </a:rPr>
              <a:t>tem: database/</a:t>
            </a:r>
            <a:r>
              <a:rPr lang="en-US" sz="2400" dirty="0">
                <a:solidFill>
                  <a:schemeClr val="bg1"/>
                </a:solidFill>
              </a:rPr>
              <a:t>data/CuO/synthesis</a:t>
            </a:r>
          </a:p>
        </p:txBody>
      </p:sp>
      <p:pic>
        <p:nvPicPr>
          <p:cNvPr id="6" name="Picture 5" descr="A beaker with a green liquid in it&#10;&#10;AI-generated content may be incorrect.">
            <a:extLst>
              <a:ext uri="{FF2B5EF4-FFF2-40B4-BE49-F238E27FC236}">
                <a16:creationId xmlns:a16="http://schemas.microsoft.com/office/drawing/2014/main" id="{71ED3B8B-16B2-124E-1DE2-60FE80BA0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6" r="49722"/>
          <a:stretch>
            <a:fillRect/>
          </a:stretch>
        </p:blipFill>
        <p:spPr>
          <a:xfrm>
            <a:off x="-1" y="0"/>
            <a:ext cx="3790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A5E8B-E1FC-2F23-7785-06B7CA98A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973C-3AB1-5E28-28D0-033C6F27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Internal</a:t>
            </a:r>
            <a:r>
              <a:rPr lang="es-ES" sz="5400" dirty="0"/>
              <a:t> </a:t>
            </a:r>
            <a:r>
              <a:rPr lang="es-ES" sz="5400" dirty="0" err="1"/>
              <a:t>logbook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D792-4DA4-21A3-BD68-77B3A8BD7EA7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21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3AEF5-7F1F-FA23-74E8-5EEAC1741BEA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2"/>
              </a:rPr>
              <a:t>https://github.com/FedeDat/SuPERCO2/tree/main/database/data/CuO/synthesis</a:t>
            </a:r>
            <a:r>
              <a:rPr lang="it-IT" dirty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8BEFC-E374-E5C2-AE9D-6A9E15BAAE1D}"/>
              </a:ext>
            </a:extLst>
          </p:cNvPr>
          <p:cNvSpPr txBox="1"/>
          <p:nvPr/>
        </p:nvSpPr>
        <p:spPr>
          <a:xfrm>
            <a:off x="263526" y="997895"/>
            <a:ext cx="4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Precursors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00942-B6AC-D7C5-8ED9-01888BA690AC}"/>
              </a:ext>
            </a:extLst>
          </p:cNvPr>
          <p:cNvSpPr txBox="1"/>
          <p:nvPr/>
        </p:nvSpPr>
        <p:spPr>
          <a:xfrm>
            <a:off x="4548188" y="995351"/>
            <a:ext cx="73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Protocol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9FAA8-B113-66F2-01E4-334A8EE46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5" y="2145893"/>
            <a:ext cx="5829450" cy="2576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4E05A-7B72-C446-F619-42D8D7ED5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2626085"/>
            <a:ext cx="5680074" cy="16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30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AE118-B63C-4415-DBBF-9915BB81C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C3CA3-D7FB-9B33-2D1A-C804CCAE7AA9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22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92963-D3DF-541D-8200-7AC64FBD4BC0}"/>
              </a:ext>
            </a:extLst>
          </p:cNvPr>
          <p:cNvSpPr txBox="1"/>
          <p:nvPr/>
        </p:nvSpPr>
        <p:spPr>
          <a:xfrm>
            <a:off x="4409324" y="1525720"/>
            <a:ext cx="766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Characterization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6CA1D-E567-664B-DFCA-A11298128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87" b="8519"/>
          <a:stretch>
            <a:fillRect/>
          </a:stretch>
        </p:blipFill>
        <p:spPr>
          <a:xfrm>
            <a:off x="0" y="0"/>
            <a:ext cx="404948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079BB7-7D8C-D59D-C61F-9823ED8F5704}"/>
              </a:ext>
            </a:extLst>
          </p:cNvPr>
          <p:cNvSpPr txBox="1"/>
          <p:nvPr/>
        </p:nvSpPr>
        <p:spPr>
          <a:xfrm>
            <a:off x="4727575" y="5031332"/>
            <a:ext cx="7171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Repository: </a:t>
            </a:r>
            <a:r>
              <a:rPr lang="en-US" sz="2400" dirty="0">
                <a:hlinkClick r:id="rId3" tooltip="https://github.com/FedeDat/SuPERCO2"/>
              </a:rPr>
              <a:t>github.com/</a:t>
            </a:r>
            <a:r>
              <a:rPr lang="en-US" sz="2400" dirty="0" err="1">
                <a:hlinkClick r:id="rId3" tooltip="https://github.com/FedeDat/SuPERCO2"/>
              </a:rPr>
              <a:t>FedeDat</a:t>
            </a:r>
            <a:r>
              <a:rPr lang="en-US" sz="2400" dirty="0">
                <a:hlinkClick r:id="rId3" tooltip="https://github.com/FedeDat/SuPERCO2"/>
              </a:rPr>
              <a:t>/SuPERCO2</a:t>
            </a:r>
            <a:endParaRPr lang="en-US" sz="2400" dirty="0">
              <a:solidFill>
                <a:schemeClr val="bg1"/>
              </a:solidFill>
              <a:effectLst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  <a:effectLst/>
              </a:rPr>
              <a:t>tem: database/</a:t>
            </a:r>
            <a:r>
              <a:rPr lang="en-US" sz="2400" dirty="0">
                <a:solidFill>
                  <a:schemeClr val="bg1"/>
                </a:solidFill>
              </a:rPr>
              <a:t>data/</a:t>
            </a:r>
            <a:r>
              <a:rPr lang="en-US" sz="2400" dirty="0" err="1">
                <a:solidFill>
                  <a:schemeClr val="bg1"/>
                </a:solidFill>
              </a:rPr>
              <a:t>CuO</a:t>
            </a:r>
            <a:r>
              <a:rPr lang="en-US" sz="2400" dirty="0">
                <a:solidFill>
                  <a:schemeClr val="bg1"/>
                </a:solidFill>
              </a:rPr>
              <a:t>/characterization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62728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C2B7-6FB8-BF06-FE3C-B7497707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234D-C74B-8896-8B4F-BF1359E6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Scanning</a:t>
            </a:r>
            <a:r>
              <a:rPr lang="es-ES" sz="5400" dirty="0"/>
              <a:t> </a:t>
            </a:r>
            <a:r>
              <a:rPr lang="es-ES" sz="5400" dirty="0" err="1"/>
              <a:t>Electron</a:t>
            </a:r>
            <a:r>
              <a:rPr lang="es-ES" sz="5400" dirty="0"/>
              <a:t> </a:t>
            </a:r>
            <a:r>
              <a:rPr lang="es-ES" sz="5400" dirty="0" err="1"/>
              <a:t>Microscopy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A45A1-305E-2862-07E2-F08942BD6F55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23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9FB77-7077-8294-C41B-AC5059C66A4D}"/>
              </a:ext>
            </a:extLst>
          </p:cNvPr>
          <p:cNvSpPr txBox="1"/>
          <p:nvPr/>
        </p:nvSpPr>
        <p:spPr>
          <a:xfrm>
            <a:off x="990601" y="6280634"/>
            <a:ext cx="11118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4"/>
              </a:rPr>
              <a:t>https://github.com/FedeDat/SuPERCO2/tree/main/database/data/CuO/characterization/fesem</a:t>
            </a:r>
            <a:r>
              <a:rPr lang="it-IT" dirty="0">
                <a:solidFill>
                  <a:schemeClr val="bg1"/>
                </a:solidFill>
              </a:rPr>
              <a:t>  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FD2A5-E88A-EC92-D5A0-6A75861C87D5}"/>
              </a:ext>
            </a:extLst>
          </p:cNvPr>
          <p:cNvSpPr txBox="1"/>
          <p:nvPr/>
        </p:nvSpPr>
        <p:spPr>
          <a:xfrm>
            <a:off x="263526" y="997895"/>
            <a:ext cx="4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Post-processing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80E4A-98F1-1CF3-853E-A232610AE53F}"/>
              </a:ext>
            </a:extLst>
          </p:cNvPr>
          <p:cNvSpPr txBox="1"/>
          <p:nvPr/>
        </p:nvSpPr>
        <p:spPr>
          <a:xfrm>
            <a:off x="4548188" y="995351"/>
            <a:ext cx="73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analysis</a:t>
            </a: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&amp;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Visualization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0" name="Picture 9" descr="Close-up of a microscope&#10;&#10;AI-generated content may be incorrect.">
            <a:extLst>
              <a:ext uri="{FF2B5EF4-FFF2-40B4-BE49-F238E27FC236}">
                <a16:creationId xmlns:a16="http://schemas.microsoft.com/office/drawing/2014/main" id="{1ED1265A-A01A-DABA-76BC-F294E9A60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2271330"/>
            <a:ext cx="4284662" cy="3213497"/>
          </a:xfrm>
          <a:prstGeom prst="rect">
            <a:avLst/>
          </a:prstGeom>
        </p:spPr>
      </p:pic>
      <p:pic>
        <p:nvPicPr>
          <p:cNvPr id="15" name="FESEM">
            <a:hlinkClick r:id="" action="ppaction://media"/>
            <a:extLst>
              <a:ext uri="{FF2B5EF4-FFF2-40B4-BE49-F238E27FC236}">
                <a16:creationId xmlns:a16="http://schemas.microsoft.com/office/drawing/2014/main" id="{52F61E2C-FD2D-AAD5-1887-7D67351C7C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627" y="1741942"/>
            <a:ext cx="7175812" cy="40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0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F067E-A9EB-1F6E-22C5-419C6E1F5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4B5FB-C6CE-39F1-68E9-52A372DB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400" dirty="0"/>
              <a:t>Energy Dispersive X-ray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92324-46A5-0A40-3775-3354A8D5D7CE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24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F8AA8-9B96-108E-F1F4-EC1AE646287B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4"/>
              </a:rPr>
              <a:t>https://github.com/FedeDat/SuPERCO2/tree/main/database/data/CuO/characterization</a:t>
            </a:r>
            <a:r>
              <a:rPr lang="it-IT" dirty="0">
                <a:solidFill>
                  <a:schemeClr val="bg1"/>
                </a:solidFill>
              </a:rPr>
              <a:t> 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12CD-32E2-0ECF-E19B-8F6C4E843E0A}"/>
              </a:ext>
            </a:extLst>
          </p:cNvPr>
          <p:cNvSpPr txBox="1"/>
          <p:nvPr/>
        </p:nvSpPr>
        <p:spPr>
          <a:xfrm>
            <a:off x="263526" y="997895"/>
            <a:ext cx="4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Post-processing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65238-7F8B-DC52-20F9-817AF308848B}"/>
              </a:ext>
            </a:extLst>
          </p:cNvPr>
          <p:cNvSpPr txBox="1"/>
          <p:nvPr/>
        </p:nvSpPr>
        <p:spPr>
          <a:xfrm>
            <a:off x="4548188" y="995351"/>
            <a:ext cx="73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analysis</a:t>
            </a: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&amp;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Visualization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8FF7C-A5F4-2332-AE48-D55A29858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32" y="1679656"/>
            <a:ext cx="3848637" cy="4467849"/>
          </a:xfrm>
          <a:prstGeom prst="rect">
            <a:avLst/>
          </a:prstGeom>
        </p:spPr>
      </p:pic>
      <p:pic>
        <p:nvPicPr>
          <p:cNvPr id="11" name="EDX">
            <a:hlinkClick r:id="" action="ppaction://media"/>
            <a:extLst>
              <a:ext uri="{FF2B5EF4-FFF2-40B4-BE49-F238E27FC236}">
                <a16:creationId xmlns:a16="http://schemas.microsoft.com/office/drawing/2014/main" id="{FE7AC1EE-4297-01F9-6CC5-53E5160701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060" r="1150"/>
          <a:stretch>
            <a:fillRect/>
          </a:stretch>
        </p:blipFill>
        <p:spPr>
          <a:xfrm>
            <a:off x="4826000" y="1674813"/>
            <a:ext cx="7030720" cy="40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A7A7-0FF1-A0F8-B19D-2FC5EE015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D9CE-BBD6-88E2-5757-7E7BAC06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/>
              <a:t>X-</a:t>
            </a:r>
            <a:r>
              <a:rPr lang="es-ES" sz="5400" dirty="0" err="1"/>
              <a:t>ray</a:t>
            </a:r>
            <a:r>
              <a:rPr lang="es-ES" sz="5400" dirty="0"/>
              <a:t> </a:t>
            </a:r>
            <a:r>
              <a:rPr lang="es-ES" sz="5400" dirty="0" err="1"/>
              <a:t>Diffraction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E4F8C-7D7E-C8C8-B48C-3C1D4028F3D4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25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C44AD-E7E0-0C2B-D38C-2A4E6680ED40}"/>
              </a:ext>
            </a:extLst>
          </p:cNvPr>
          <p:cNvSpPr txBox="1"/>
          <p:nvPr/>
        </p:nvSpPr>
        <p:spPr>
          <a:xfrm>
            <a:off x="263526" y="997895"/>
            <a:ext cx="4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Post-processing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48D6-2D12-E9EA-DE58-7374AB0ED979}"/>
              </a:ext>
            </a:extLst>
          </p:cNvPr>
          <p:cNvSpPr txBox="1"/>
          <p:nvPr/>
        </p:nvSpPr>
        <p:spPr>
          <a:xfrm>
            <a:off x="4548188" y="995351"/>
            <a:ext cx="73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analysis</a:t>
            </a: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&amp;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Visualization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E5839-6BB2-FAD4-3F7F-0F35C717553A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4"/>
              </a:rPr>
              <a:t>https://github.com/FedeDat/SuPERCO2/tree/main/database/data/CuO/characterization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1C69D4-4DF2-DE44-AF08-49FABAD39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51" y="1684456"/>
            <a:ext cx="4275037" cy="3592410"/>
          </a:xfrm>
          <a:prstGeom prst="rect">
            <a:avLst/>
          </a:prstGeom>
        </p:spPr>
      </p:pic>
      <p:pic>
        <p:nvPicPr>
          <p:cNvPr id="13" name="XRD">
            <a:hlinkClick r:id="" action="ppaction://media"/>
            <a:extLst>
              <a:ext uri="{FF2B5EF4-FFF2-40B4-BE49-F238E27FC236}">
                <a16:creationId xmlns:a16="http://schemas.microsoft.com/office/drawing/2014/main" id="{3E2275A9-BB3D-3E18-94FF-E505A5B4BB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7565" b="7940"/>
          <a:stretch>
            <a:fillRect/>
          </a:stretch>
        </p:blipFill>
        <p:spPr>
          <a:xfrm>
            <a:off x="4762500" y="1989138"/>
            <a:ext cx="7165886" cy="34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B462A-EA03-6A3B-0938-26A3A86F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74F974-474B-41F9-739F-9912A3708F12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26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422FF-E42A-2FF4-6F25-9CA254770609}"/>
              </a:ext>
            </a:extLst>
          </p:cNvPr>
          <p:cNvSpPr txBox="1"/>
          <p:nvPr/>
        </p:nvSpPr>
        <p:spPr>
          <a:xfrm>
            <a:off x="4372522" y="1530616"/>
            <a:ext cx="7551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Electrochemical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testing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34F10-A06A-B9A4-E3C9-3C2D64602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6" t="8965" r="17177" b="38440"/>
          <a:stretch>
            <a:fillRect/>
          </a:stretch>
        </p:blipFill>
        <p:spPr>
          <a:xfrm>
            <a:off x="18566" y="-1"/>
            <a:ext cx="4014591" cy="68580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52ABF-D7C3-F8C6-30D1-6DA21C875BE6}"/>
              </a:ext>
            </a:extLst>
          </p:cNvPr>
          <p:cNvSpPr txBox="1"/>
          <p:nvPr/>
        </p:nvSpPr>
        <p:spPr>
          <a:xfrm>
            <a:off x="4727575" y="5031332"/>
            <a:ext cx="7171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Repository: </a:t>
            </a:r>
            <a:r>
              <a:rPr lang="en-US" sz="2400" dirty="0">
                <a:hlinkClick r:id="rId3" tooltip="https://github.com/FedeDat/SuPERCO2"/>
              </a:rPr>
              <a:t>github.com/</a:t>
            </a:r>
            <a:r>
              <a:rPr lang="en-US" sz="2400" dirty="0" err="1">
                <a:hlinkClick r:id="rId3" tooltip="https://github.com/FedeDat/SuPERCO2"/>
              </a:rPr>
              <a:t>FedeDat</a:t>
            </a:r>
            <a:r>
              <a:rPr lang="en-US" sz="2400" dirty="0">
                <a:hlinkClick r:id="rId3" tooltip="https://github.com/FedeDat/SuPERCO2"/>
              </a:rPr>
              <a:t>/SuPERCO2</a:t>
            </a:r>
            <a:endParaRPr lang="en-US" sz="2400" dirty="0">
              <a:solidFill>
                <a:schemeClr val="bg1"/>
              </a:solidFill>
              <a:effectLst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  <a:effectLst/>
              </a:rPr>
              <a:t>tem: database/</a:t>
            </a:r>
            <a:r>
              <a:rPr lang="en-US" sz="2400" dirty="0">
                <a:solidFill>
                  <a:schemeClr val="bg1"/>
                </a:solidFill>
              </a:rPr>
              <a:t>data/</a:t>
            </a:r>
            <a:r>
              <a:rPr lang="en-US" sz="2400" dirty="0" err="1">
                <a:solidFill>
                  <a:schemeClr val="bg1"/>
                </a:solidFill>
              </a:rPr>
              <a:t>CuO</a:t>
            </a:r>
            <a:r>
              <a:rPr lang="en-US" sz="2400" dirty="0">
                <a:solidFill>
                  <a:schemeClr val="bg1"/>
                </a:solidFill>
              </a:rPr>
              <a:t>/electrochemistry</a:t>
            </a:r>
          </a:p>
        </p:txBody>
      </p:sp>
    </p:spTree>
    <p:extLst>
      <p:ext uri="{BB962C8B-B14F-4D97-AF65-F5344CB8AC3E}">
        <p14:creationId xmlns:p14="http://schemas.microsoft.com/office/powerpoint/2010/main" val="2846254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CBFA8-E925-B475-E808-CC6B215DE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2D76-F25B-43CD-28BC-F157A8C2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/>
              <a:t>Open </a:t>
            </a:r>
            <a:r>
              <a:rPr lang="es-ES" sz="5400" dirty="0" err="1"/>
              <a:t>Circuit</a:t>
            </a:r>
            <a:r>
              <a:rPr lang="es-ES" sz="5400" dirty="0"/>
              <a:t> </a:t>
            </a:r>
            <a:r>
              <a:rPr lang="es-ES" sz="5400" dirty="0" err="1"/>
              <a:t>Potential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1B52B-42C8-4071-EFB1-F0C6505029A3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27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980E6-0BAE-C080-551C-5E9003E749A8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4"/>
              </a:rPr>
              <a:t>https://github.com/FedeDat/SuPERCO2/tree/main/database/data/CuO/electrochemistry</a:t>
            </a:r>
            <a:r>
              <a:rPr lang="it-IT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4C247-94A4-8ABE-F563-45552284F74C}"/>
              </a:ext>
            </a:extLst>
          </p:cNvPr>
          <p:cNvSpPr txBox="1"/>
          <p:nvPr/>
        </p:nvSpPr>
        <p:spPr>
          <a:xfrm>
            <a:off x="263526" y="997895"/>
            <a:ext cx="4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Post-processing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AB1ED-C2E1-59A5-CE56-FE8650F517A9}"/>
              </a:ext>
            </a:extLst>
          </p:cNvPr>
          <p:cNvSpPr txBox="1"/>
          <p:nvPr/>
        </p:nvSpPr>
        <p:spPr>
          <a:xfrm>
            <a:off x="6106964" y="995351"/>
            <a:ext cx="583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analysis</a:t>
            </a: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&amp;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Visualization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F49ED-71BF-5750-038D-9A97161CC5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606"/>
          <a:stretch>
            <a:fillRect/>
          </a:stretch>
        </p:blipFill>
        <p:spPr>
          <a:xfrm>
            <a:off x="279485" y="1665288"/>
            <a:ext cx="4284662" cy="4605721"/>
          </a:xfrm>
          <a:prstGeom prst="rect">
            <a:avLst/>
          </a:prstGeom>
        </p:spPr>
      </p:pic>
      <p:pic>
        <p:nvPicPr>
          <p:cNvPr id="9" name="OCV">
            <a:hlinkClick r:id="" action="ppaction://media"/>
            <a:extLst>
              <a:ext uri="{FF2B5EF4-FFF2-40B4-BE49-F238E27FC236}">
                <a16:creationId xmlns:a16="http://schemas.microsoft.com/office/drawing/2014/main" id="{96AFB6FA-775E-4EF0-058B-118ACAD87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9800" y="1812925"/>
            <a:ext cx="7162715" cy="40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9761B-0AD3-E676-3CF3-1017CFE6C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E825-29A4-7345-DDC6-DAA48876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Cyclic</a:t>
            </a:r>
            <a:r>
              <a:rPr lang="es-ES" sz="5400" dirty="0"/>
              <a:t> </a:t>
            </a:r>
            <a:r>
              <a:rPr lang="es-ES" sz="5400" dirty="0" err="1"/>
              <a:t>voltammetry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0785A-6BA0-1F9C-6FF7-9CB8C8524869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28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79144-244E-205E-AC53-D3AF5786F7A0}"/>
              </a:ext>
            </a:extLst>
          </p:cNvPr>
          <p:cNvSpPr txBox="1"/>
          <p:nvPr/>
        </p:nvSpPr>
        <p:spPr>
          <a:xfrm>
            <a:off x="263526" y="997895"/>
            <a:ext cx="4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Post-processing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1DCBB-29F8-6539-3722-9A9F2481CFA9}"/>
              </a:ext>
            </a:extLst>
          </p:cNvPr>
          <p:cNvSpPr txBox="1"/>
          <p:nvPr/>
        </p:nvSpPr>
        <p:spPr>
          <a:xfrm>
            <a:off x="6106964" y="995351"/>
            <a:ext cx="583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analysis</a:t>
            </a: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&amp;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Visualization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5C8E9-807D-D1C1-E32C-5E43C992A9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453"/>
          <a:stretch>
            <a:fillRect/>
          </a:stretch>
        </p:blipFill>
        <p:spPr>
          <a:xfrm>
            <a:off x="245688" y="1662564"/>
            <a:ext cx="4552590" cy="4608000"/>
          </a:xfrm>
          <a:prstGeom prst="rect">
            <a:avLst/>
          </a:prstGeom>
        </p:spPr>
      </p:pic>
      <p:pic>
        <p:nvPicPr>
          <p:cNvPr id="9" name="CV">
            <a:hlinkClick r:id="" action="ppaction://media"/>
            <a:extLst>
              <a:ext uri="{FF2B5EF4-FFF2-40B4-BE49-F238E27FC236}">
                <a16:creationId xmlns:a16="http://schemas.microsoft.com/office/drawing/2014/main" id="{F53C0FFC-3ECE-0B04-6E1D-34EABE5BE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283" r="6654"/>
          <a:stretch>
            <a:fillRect/>
          </a:stretch>
        </p:blipFill>
        <p:spPr>
          <a:xfrm>
            <a:off x="5608320" y="1989138"/>
            <a:ext cx="5877560" cy="3797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B5FC68-0905-C62F-A7C5-0D40C4B768FE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6"/>
              </a:rPr>
              <a:t>https://github.com/FedeDat/SuPERCO2/tree/main/database/data/CuO/electrochemistry</a:t>
            </a:r>
            <a:r>
              <a:rPr lang="it-IT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44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A8C4F-65B7-641A-C987-309CCFCC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2EB4-7F9C-7075-F431-E6604146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/>
              <a:t>Do </a:t>
            </a:r>
            <a:r>
              <a:rPr lang="es-ES" sz="5400" dirty="0" err="1"/>
              <a:t>we</a:t>
            </a:r>
            <a:r>
              <a:rPr lang="es-ES" sz="5400" dirty="0"/>
              <a:t> </a:t>
            </a:r>
            <a:r>
              <a:rPr lang="es-ES" sz="5400" dirty="0" err="1"/>
              <a:t>need</a:t>
            </a:r>
            <a:r>
              <a:rPr lang="es-ES" sz="5400" dirty="0"/>
              <a:t> more </a:t>
            </a:r>
            <a:r>
              <a:rPr lang="es-ES" sz="5400" dirty="0" err="1"/>
              <a:t>awareness</a:t>
            </a:r>
            <a:r>
              <a:rPr lang="es-ES" sz="5400" dirty="0"/>
              <a:t>?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AA861-5E52-CF57-A3EA-BFD9B9B101BB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3045B-6EA7-A925-25A8-B4A25804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98"/>
          <a:stretch>
            <a:fillRect/>
          </a:stretch>
        </p:blipFill>
        <p:spPr>
          <a:xfrm>
            <a:off x="5484739" y="954585"/>
            <a:ext cx="6446611" cy="5319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5FA315-8975-006C-1ACB-2B0B0552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11" r="39740"/>
          <a:stretch>
            <a:fillRect/>
          </a:stretch>
        </p:blipFill>
        <p:spPr>
          <a:xfrm>
            <a:off x="278040" y="2641600"/>
            <a:ext cx="5206700" cy="35087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B6E2BE-A80C-77EE-3FA5-866D3321822A}"/>
              </a:ext>
            </a:extLst>
          </p:cNvPr>
          <p:cNvSpPr txBox="1"/>
          <p:nvPr/>
        </p:nvSpPr>
        <p:spPr>
          <a:xfrm>
            <a:off x="277276" y="1035107"/>
            <a:ext cx="4925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2FA6E1"/>
                </a:solidFill>
              </a:rPr>
              <a:t>More than 8 in 10 EU citizens consider climate change a serious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41860-AB6F-D1D7-C1D0-9CAB43595453}"/>
              </a:ext>
            </a:extLst>
          </p:cNvPr>
          <p:cNvSpPr txBox="1"/>
          <p:nvPr/>
        </p:nvSpPr>
        <p:spPr>
          <a:xfrm>
            <a:off x="1163106" y="6280634"/>
            <a:ext cx="11028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Climate change,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https://europa.eu/eurobarometer/surveys/detail/3472</a:t>
            </a:r>
            <a:r>
              <a:rPr lang="en-US" dirty="0">
                <a:solidFill>
                  <a:schemeClr val="bg1"/>
                </a:solidFill>
              </a:rPr>
              <a:t>, online, accessed on 11/12/2025.</a:t>
            </a:r>
          </a:p>
        </p:txBody>
      </p:sp>
    </p:spTree>
    <p:extLst>
      <p:ext uri="{BB962C8B-B14F-4D97-AF65-F5344CB8AC3E}">
        <p14:creationId xmlns:p14="http://schemas.microsoft.com/office/powerpoint/2010/main" val="186257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C31E9-B637-9732-53FA-D36BED7BF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50C8-1E85-DEB2-C626-7894D771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Chronoamperometry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931EE-5E95-3B2C-785F-F0CC5243AB9F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29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6B5E7-4205-BE4A-F9BA-77344E0DACB6}"/>
              </a:ext>
            </a:extLst>
          </p:cNvPr>
          <p:cNvSpPr txBox="1"/>
          <p:nvPr/>
        </p:nvSpPr>
        <p:spPr>
          <a:xfrm>
            <a:off x="263525" y="997895"/>
            <a:ext cx="58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Post-processing (CA)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1C705-20ED-5313-5F7A-E2C7EC80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80" y="1675012"/>
            <a:ext cx="3219562" cy="45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8AA8-647C-B81E-92C1-B6D6F67F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131" y="1655763"/>
            <a:ext cx="4537138" cy="45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E23E5C-6FF5-EA19-3287-FF8905FDC0E3}"/>
              </a:ext>
            </a:extLst>
          </p:cNvPr>
          <p:cNvSpPr txBox="1"/>
          <p:nvPr/>
        </p:nvSpPr>
        <p:spPr>
          <a:xfrm>
            <a:off x="6104457" y="998266"/>
            <a:ext cx="58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Post-processing (GC)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BFD6C-7E15-EAA8-600A-D52F5FF8A0B5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4"/>
              </a:rPr>
              <a:t>https://github.com/FedeDat/SuPERCO2/tree/main/database/data/CuO/electrochemistry</a:t>
            </a:r>
            <a:r>
              <a:rPr lang="it-IT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802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B0310-9C72-F7F8-2EEE-950EE1E82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66B7B-537D-C405-E4C6-6F8D31AB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Chronopotentiometry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DC34A-D6A7-213E-08C6-0F856F54A01D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30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EB43C-DE0C-213F-BCB5-E1653E2B917C}"/>
              </a:ext>
            </a:extLst>
          </p:cNvPr>
          <p:cNvSpPr txBox="1"/>
          <p:nvPr/>
        </p:nvSpPr>
        <p:spPr>
          <a:xfrm>
            <a:off x="263525" y="997895"/>
            <a:ext cx="58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Post-processing (CP)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16973-10D8-640D-52B7-33931663463F}"/>
              </a:ext>
            </a:extLst>
          </p:cNvPr>
          <p:cNvSpPr txBox="1"/>
          <p:nvPr/>
        </p:nvSpPr>
        <p:spPr>
          <a:xfrm>
            <a:off x="6104457" y="998266"/>
            <a:ext cx="58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Post-processing (GC, HPLC)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6E564-FE58-1495-AAB8-A9D3AB97B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520825"/>
            <a:ext cx="4284663" cy="4665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3CF2FB-19EB-BA99-97FA-E1099A46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792288"/>
            <a:ext cx="3591426" cy="4172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BA1869-C690-46D4-988F-7C626D7D8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897" y="2001838"/>
            <a:ext cx="2229161" cy="372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4A85-7933-894B-963E-BA566653EFA0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5"/>
              </a:rPr>
              <a:t>https://github.com/FedeDat/SuPERCO2/tree/main/database/data/CuO/electrochemistry</a:t>
            </a:r>
            <a:r>
              <a:rPr lang="it-IT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450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38AF-FA91-AC99-53AE-FE86427A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DEEC-8924-F2B2-18C5-E2242C4E6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Activity</a:t>
            </a:r>
            <a:r>
              <a:rPr lang="es-ES" sz="5400" dirty="0"/>
              <a:t> &amp; </a:t>
            </a:r>
            <a:r>
              <a:rPr lang="es-ES" sz="5400" dirty="0" err="1"/>
              <a:t>Selectivity</a:t>
            </a:r>
            <a:r>
              <a:rPr lang="es-ES" sz="5400" dirty="0"/>
              <a:t> (</a:t>
            </a:r>
            <a:r>
              <a:rPr lang="es-ES" sz="5400" dirty="0" err="1"/>
              <a:t>for</a:t>
            </a:r>
            <a:r>
              <a:rPr lang="es-ES" sz="5400" dirty="0"/>
              <a:t> CA)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3790A-A29A-E1B8-AA85-D546E8A60097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31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74E3A-CA35-5EE2-6C21-5C4B1D2EDAE5}"/>
              </a:ext>
            </a:extLst>
          </p:cNvPr>
          <p:cNvSpPr txBox="1"/>
          <p:nvPr/>
        </p:nvSpPr>
        <p:spPr>
          <a:xfrm>
            <a:off x="263525" y="995351"/>
            <a:ext cx="11675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analysis</a:t>
            </a: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&amp; </a:t>
            </a:r>
            <a:r>
              <a:rPr lang="it-IT" sz="2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Visualization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EC">
            <a:hlinkClick r:id="" action="ppaction://media"/>
            <a:extLst>
              <a:ext uri="{FF2B5EF4-FFF2-40B4-BE49-F238E27FC236}">
                <a16:creationId xmlns:a16="http://schemas.microsoft.com/office/drawing/2014/main" id="{ADB013F7-869A-FF4B-D190-ABACF02C01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9260" b="18463"/>
          <a:stretch>
            <a:fillRect/>
          </a:stretch>
        </p:blipFill>
        <p:spPr>
          <a:xfrm>
            <a:off x="0" y="1676400"/>
            <a:ext cx="12192000" cy="4270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B52C4F-0AFC-2A3E-CD83-29433113D758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5"/>
              </a:rPr>
              <a:t>https://github.com/FedeDat/SuPERCO2/tree/main/database/data/CuO/electrochemistry</a:t>
            </a:r>
            <a:r>
              <a:rPr lang="it-IT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8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CF4F4-2B67-3718-CA25-74AF2103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1BC305-8FD7-AB08-D668-BFA15C320DD6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32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AB5EE-B12A-C532-F647-0103D582CBDE}"/>
              </a:ext>
            </a:extLst>
          </p:cNvPr>
          <p:cNvSpPr txBox="1"/>
          <p:nvPr/>
        </p:nvSpPr>
        <p:spPr>
          <a:xfrm>
            <a:off x="5191810" y="851875"/>
            <a:ext cx="67326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it-IT" sz="72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(Good) practices for </a:t>
            </a:r>
            <a:r>
              <a:rPr lang="it-IT" sz="7200" b="1" dirty="0" err="1">
                <a:solidFill>
                  <a:srgbClr val="FFC000"/>
                </a:solidFill>
                <a:latin typeface="+mj-lt"/>
                <a:ea typeface="+mj-ea"/>
                <a:cs typeface="+mj-cs"/>
              </a:rPr>
              <a:t>outreach</a:t>
            </a:r>
            <a:endParaRPr lang="en-US" sz="7200" b="1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B9916-BCDF-715E-928C-F478C5A31DDD}"/>
              </a:ext>
            </a:extLst>
          </p:cNvPr>
          <p:cNvSpPr txBox="1"/>
          <p:nvPr/>
        </p:nvSpPr>
        <p:spPr>
          <a:xfrm>
            <a:off x="5191810" y="5031332"/>
            <a:ext cx="65379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Repository: </a:t>
            </a:r>
            <a:r>
              <a:rPr lang="en-US" sz="2400" dirty="0">
                <a:solidFill>
                  <a:schemeClr val="bg1"/>
                </a:solidFill>
                <a:hlinkClick r:id="rId2"/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  <a:hlinkClick r:id="rId2"/>
              </a:rPr>
              <a:t>FedeDat</a:t>
            </a:r>
            <a:r>
              <a:rPr lang="en-US" sz="2400" dirty="0">
                <a:solidFill>
                  <a:schemeClr val="bg1"/>
                </a:solidFill>
                <a:hlinkClick r:id="rId2"/>
              </a:rPr>
              <a:t>/SuPERCO2/outreach</a:t>
            </a:r>
            <a:endParaRPr lang="en-US" sz="2400" dirty="0">
              <a:solidFill>
                <a:schemeClr val="bg1"/>
              </a:solidFill>
              <a:effectLst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Talks, Education games, Videos available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1470A-E969-9DB9-4D28-95444ADDB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7" t="14059" r="9020" b="185"/>
          <a:stretch>
            <a:fillRect/>
          </a:stretch>
        </p:blipFill>
        <p:spPr>
          <a:xfrm>
            <a:off x="0" y="0"/>
            <a:ext cx="4917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06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DF83A-4BDF-C3B4-7738-72D9570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FAC2-7148-1E0D-20B1-70EC0303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Always</a:t>
            </a:r>
            <a:r>
              <a:rPr lang="es-ES" sz="5400" dirty="0"/>
              <a:t> </a:t>
            </a:r>
            <a:r>
              <a:rPr lang="es-ES" sz="5400" dirty="0" err="1"/>
              <a:t>choose</a:t>
            </a:r>
            <a:r>
              <a:rPr lang="es-ES" sz="5400" dirty="0"/>
              <a:t> </a:t>
            </a:r>
            <a:r>
              <a:rPr lang="es-ES" sz="5400" dirty="0" err="1"/>
              <a:t>the</a:t>
            </a:r>
            <a:r>
              <a:rPr lang="es-ES" sz="5400" dirty="0"/>
              <a:t> target &amp; </a:t>
            </a:r>
            <a:r>
              <a:rPr lang="es-ES" sz="5400" dirty="0" err="1"/>
              <a:t>adapt</a:t>
            </a:r>
            <a:endParaRPr lang="it-IT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6BC79-2AAA-0FFD-51AA-920C0AF53ADC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33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C99901C8-AC32-E9BF-FAEB-6534830E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16" y="956205"/>
            <a:ext cx="5579849" cy="5203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8D883-B121-E85C-EF3A-32513911E44E}"/>
              </a:ext>
            </a:extLst>
          </p:cNvPr>
          <p:cNvSpPr txBox="1"/>
          <p:nvPr/>
        </p:nvSpPr>
        <p:spPr>
          <a:xfrm>
            <a:off x="1163106" y="6280634"/>
            <a:ext cx="4941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https://fededat.github.io/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A31F7-A76D-DE2D-D1E1-3442E044B186}"/>
              </a:ext>
            </a:extLst>
          </p:cNvPr>
          <p:cNvSpPr txBox="1"/>
          <p:nvPr/>
        </p:nvSpPr>
        <p:spPr>
          <a:xfrm>
            <a:off x="6094941" y="6276504"/>
            <a:ext cx="5833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/>
              </a:rPr>
              <a:t>https://github.com/FedeDat/SuPERCO2/tree/main/outreach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0EEAC39-BAB5-3223-3BE7-2A5857F6F1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9644"/>
          <a:stretch>
            <a:fillRect/>
          </a:stretch>
        </p:blipFill>
        <p:spPr>
          <a:xfrm>
            <a:off x="6104566" y="1042833"/>
            <a:ext cx="5833533" cy="4774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51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B891-AB09-1DC8-5BBC-114C44407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7684-66DB-A60F-F3F1-286F7170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/>
              <a:t>Use </a:t>
            </a:r>
            <a:r>
              <a:rPr lang="es-ES" sz="5400" dirty="0" err="1"/>
              <a:t>nice</a:t>
            </a:r>
            <a:r>
              <a:rPr lang="es-ES" sz="5400" dirty="0"/>
              <a:t> </a:t>
            </a:r>
            <a:r>
              <a:rPr lang="es-ES" sz="5400" dirty="0" err="1"/>
              <a:t>visuals</a:t>
            </a:r>
            <a:r>
              <a:rPr lang="es-ES" sz="5400" dirty="0"/>
              <a:t> and videos</a:t>
            </a:r>
            <a:endParaRPr lang="it-IT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40724-FD48-B168-3054-05E55A80B5DE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34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1F03D-539D-5FDE-7547-4CCE9ABE3B6C}"/>
              </a:ext>
            </a:extLst>
          </p:cNvPr>
          <p:cNvSpPr txBox="1"/>
          <p:nvPr/>
        </p:nvSpPr>
        <p:spPr>
          <a:xfrm>
            <a:off x="1163105" y="6280634"/>
            <a:ext cx="1094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Tutorials for making </a:t>
            </a:r>
            <a:r>
              <a:rPr lang="it-IT" dirty="0" err="1">
                <a:solidFill>
                  <a:schemeClr val="bg1"/>
                </a:solidFill>
              </a:rPr>
              <a:t>nice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videos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i="1" dirty="0">
                <a:solidFill>
                  <a:schemeClr val="bg1"/>
                </a:solidFill>
              </a:rPr>
              <a:t>via</a:t>
            </a:r>
            <a:r>
              <a:rPr lang="it-IT" dirty="0">
                <a:solidFill>
                  <a:schemeClr val="bg1"/>
                </a:solidFill>
              </a:rPr>
              <a:t> Blender by Dr. </a:t>
            </a:r>
            <a:r>
              <a:rPr lang="it-IT" dirty="0" err="1">
                <a:solidFill>
                  <a:schemeClr val="bg1"/>
                </a:solidFill>
              </a:rPr>
              <a:t>Edvin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Fako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available</a:t>
            </a:r>
            <a:r>
              <a:rPr lang="it-IT" dirty="0">
                <a:solidFill>
                  <a:schemeClr val="bg1"/>
                </a:solidFill>
              </a:rPr>
              <a:t> for free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  <a:hlinkClick r:id="rId5"/>
              </a:rPr>
              <a:t>https://youtube.com/@efssh?si=vlNTRzeIATBLOroh</a:t>
            </a:r>
            <a:r>
              <a:rPr lang="it-IT" dirty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ation-CO2 video website">
            <a:hlinkClick r:id="" action="ppaction://media"/>
            <a:extLst>
              <a:ext uri="{FF2B5EF4-FFF2-40B4-BE49-F238E27FC236}">
                <a16:creationId xmlns:a16="http://schemas.microsoft.com/office/drawing/2014/main" id="{A8AE4E08-2B57-79EB-C73A-142EB85A8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0810" y="846238"/>
            <a:ext cx="9477241" cy="5330949"/>
          </a:xfrm>
          <a:prstGeom prst="rect">
            <a:avLst/>
          </a:prstGeom>
        </p:spPr>
      </p:pic>
      <p:pic>
        <p:nvPicPr>
          <p:cNvPr id="1026" name="Picture 2" descr="Edvin Fako (@efssh) / Posts / X">
            <a:extLst>
              <a:ext uri="{FF2B5EF4-FFF2-40B4-BE49-F238E27FC236}">
                <a16:creationId xmlns:a16="http://schemas.microsoft.com/office/drawing/2014/main" id="{243A16AC-CCCC-10EB-9F92-00CCB580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91" y="1436124"/>
            <a:ext cx="1335951" cy="1335951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2BC57E-BA94-797F-60D4-F58DE57308C2}"/>
              </a:ext>
            </a:extLst>
          </p:cNvPr>
          <p:cNvSpPr txBox="1"/>
          <p:nvPr/>
        </p:nvSpPr>
        <p:spPr>
          <a:xfrm>
            <a:off x="1530422" y="2774951"/>
            <a:ext cx="131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Dr. </a:t>
            </a:r>
            <a:r>
              <a:rPr lang="it-IT" sz="2000" b="1" dirty="0" err="1"/>
              <a:t>Edvin</a:t>
            </a:r>
            <a:r>
              <a:rPr lang="it-IT" sz="2000" b="1" dirty="0"/>
              <a:t> </a:t>
            </a:r>
          </a:p>
          <a:p>
            <a:pPr algn="ctr"/>
            <a:r>
              <a:rPr lang="it-IT" sz="2000" b="1" dirty="0" err="1"/>
              <a:t>Fako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1630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8C80-95A7-9333-ADC6-35AFFB720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DACC-6D94-B38A-57CF-C19E7A79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Engage</a:t>
            </a:r>
            <a:r>
              <a:rPr lang="es-ES" sz="5400" dirty="0"/>
              <a:t> </a:t>
            </a:r>
            <a:r>
              <a:rPr lang="es-ES" sz="5400" dirty="0" err="1"/>
              <a:t>your</a:t>
            </a:r>
            <a:r>
              <a:rPr lang="es-ES" sz="5400" dirty="0"/>
              <a:t> </a:t>
            </a:r>
            <a:r>
              <a:rPr lang="es-ES" sz="5400" dirty="0" err="1"/>
              <a:t>adience</a:t>
            </a:r>
            <a:r>
              <a:rPr lang="es-ES" sz="5400" dirty="0"/>
              <a:t> (</a:t>
            </a:r>
            <a:r>
              <a:rPr lang="es-ES" sz="5400" dirty="0" err="1"/>
              <a:t>exp</a:t>
            </a:r>
            <a:r>
              <a:rPr lang="es-ES" sz="5400" dirty="0"/>
              <a:t> 1)</a:t>
            </a:r>
            <a:endParaRPr lang="it-IT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B5940-EED7-841E-0223-C49383BB6165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35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3" name="Imagen 19">
            <a:extLst>
              <a:ext uri="{FF2B5EF4-FFF2-40B4-BE49-F238E27FC236}">
                <a16:creationId xmlns:a16="http://schemas.microsoft.com/office/drawing/2014/main" id="{8883A9B6-2F02-0E67-5AFB-DE41E58A5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31706" r="8152" b="10120"/>
          <a:stretch>
            <a:fillRect/>
          </a:stretch>
        </p:blipFill>
        <p:spPr>
          <a:xfrm>
            <a:off x="-8852" y="1066088"/>
            <a:ext cx="12200852" cy="5245765"/>
          </a:xfrm>
          <a:prstGeom prst="rect">
            <a:avLst/>
          </a:prstGeom>
        </p:spPr>
      </p:pic>
      <p:sp>
        <p:nvSpPr>
          <p:cNvPr id="4" name="CuadroTexto 5">
            <a:extLst>
              <a:ext uri="{FF2B5EF4-FFF2-40B4-BE49-F238E27FC236}">
                <a16:creationId xmlns:a16="http://schemas.microsoft.com/office/drawing/2014/main" id="{2435867B-A47D-86ED-FECD-00C9C0AD1EBD}"/>
              </a:ext>
            </a:extLst>
          </p:cNvPr>
          <p:cNvSpPr txBox="1"/>
          <p:nvPr/>
        </p:nvSpPr>
        <p:spPr>
          <a:xfrm>
            <a:off x="1443847" y="1076087"/>
            <a:ext cx="12137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Giulia</a:t>
            </a:r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7131CDEF-CC03-60F7-ECB2-120BBCB8441A}"/>
              </a:ext>
            </a:extLst>
          </p:cNvPr>
          <p:cNvSpPr txBox="1"/>
          <p:nvPr/>
        </p:nvSpPr>
        <p:spPr>
          <a:xfrm>
            <a:off x="5228541" y="997495"/>
            <a:ext cx="18758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Franziska</a:t>
            </a:r>
          </a:p>
        </p:txBody>
      </p:sp>
      <p:sp>
        <p:nvSpPr>
          <p:cNvPr id="6" name="CuadroTexto 8">
            <a:extLst>
              <a:ext uri="{FF2B5EF4-FFF2-40B4-BE49-F238E27FC236}">
                <a16:creationId xmlns:a16="http://schemas.microsoft.com/office/drawing/2014/main" id="{57CF70BB-B9AC-9798-798C-63EC09206323}"/>
              </a:ext>
            </a:extLst>
          </p:cNvPr>
          <p:cNvSpPr txBox="1"/>
          <p:nvPr/>
        </p:nvSpPr>
        <p:spPr>
          <a:xfrm>
            <a:off x="7286932" y="1006174"/>
            <a:ext cx="14688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Paulina</a:t>
            </a:r>
          </a:p>
        </p:txBody>
      </p:sp>
      <p:sp>
        <p:nvSpPr>
          <p:cNvPr id="8" name="CuadroTexto 9">
            <a:extLst>
              <a:ext uri="{FF2B5EF4-FFF2-40B4-BE49-F238E27FC236}">
                <a16:creationId xmlns:a16="http://schemas.microsoft.com/office/drawing/2014/main" id="{18D863AA-A37E-FA8F-E4BA-8647C5D608A4}"/>
              </a:ext>
            </a:extLst>
          </p:cNvPr>
          <p:cNvSpPr txBox="1"/>
          <p:nvPr/>
        </p:nvSpPr>
        <p:spPr>
          <a:xfrm>
            <a:off x="9156991" y="1002576"/>
            <a:ext cx="8980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 err="1">
                <a:solidFill>
                  <a:prstClr val="white"/>
                </a:solidFill>
                <a:latin typeface="Amasis MT Pro Light" panose="02040304050005020304" pitchFamily="18" charset="0"/>
              </a:rPr>
              <a:t>Kun</a:t>
            </a:r>
            <a:endParaRPr lang="en-US" sz="34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9" name="Imagen 5" descr="Hombre parado en la cocina&#10;&#10;Descripción generada automáticamente con confianza media">
            <a:extLst>
              <a:ext uri="{FF2B5EF4-FFF2-40B4-BE49-F238E27FC236}">
                <a16:creationId xmlns:a16="http://schemas.microsoft.com/office/drawing/2014/main" id="{2DC4D5C4-8711-47BB-5B9A-CCA8396EF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t="4660" r="37354" b="46977"/>
          <a:stretch/>
        </p:blipFill>
        <p:spPr>
          <a:xfrm>
            <a:off x="9089255" y="4524375"/>
            <a:ext cx="1058330" cy="1749425"/>
          </a:xfrm>
          <a:prstGeom prst="ellipse">
            <a:avLst/>
          </a:prstGeom>
          <a:ln>
            <a:solidFill>
              <a:srgbClr val="000000"/>
            </a:solidFill>
          </a:ln>
        </p:spPr>
      </p:pic>
      <p:pic>
        <p:nvPicPr>
          <p:cNvPr id="10" name="Imagen 16" descr="Imagen que contiene persona, interior, mujer, parado&#10;&#10;Descripción generada automáticamente">
            <a:extLst>
              <a:ext uri="{FF2B5EF4-FFF2-40B4-BE49-F238E27FC236}">
                <a16:creationId xmlns:a16="http://schemas.microsoft.com/office/drawing/2014/main" id="{998EF086-5D83-BEE8-0CCA-49EDD358D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5696" r="17136" b="38226"/>
          <a:stretch/>
        </p:blipFill>
        <p:spPr>
          <a:xfrm>
            <a:off x="1373225" y="4635867"/>
            <a:ext cx="1374972" cy="1637933"/>
          </a:xfrm>
          <a:prstGeom prst="ellipse">
            <a:avLst/>
          </a:prstGeom>
          <a:ln>
            <a:solidFill>
              <a:srgbClr val="000000"/>
            </a:solidFill>
          </a:ln>
        </p:spPr>
      </p:pic>
      <p:pic>
        <p:nvPicPr>
          <p:cNvPr id="11" name="Imagen 19" descr="Niño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5CCB615B-6424-8E95-3B79-A4318AE45B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8223" r="21688" b="31011"/>
          <a:stretch/>
        </p:blipFill>
        <p:spPr>
          <a:xfrm>
            <a:off x="5521307" y="4801871"/>
            <a:ext cx="1374972" cy="1463462"/>
          </a:xfrm>
          <a:prstGeom prst="ellipse">
            <a:avLst/>
          </a:prstGeom>
          <a:ln>
            <a:solidFill>
              <a:srgbClr val="000000"/>
            </a:solidFill>
          </a:ln>
        </p:spPr>
      </p:pic>
      <p:pic>
        <p:nvPicPr>
          <p:cNvPr id="12" name="Imagen 21" descr="Persona posando delante de ventana&#10;&#10;Descripción generada automáticamente">
            <a:extLst>
              <a:ext uri="{FF2B5EF4-FFF2-40B4-BE49-F238E27FC236}">
                <a16:creationId xmlns:a16="http://schemas.microsoft.com/office/drawing/2014/main" id="{E8158044-6D06-EF42-1C7A-0989EC5FDA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0" r="25315" b="42150"/>
          <a:stretch/>
        </p:blipFill>
        <p:spPr>
          <a:xfrm>
            <a:off x="7525706" y="4745150"/>
            <a:ext cx="972983" cy="1528650"/>
          </a:xfrm>
          <a:prstGeom prst="ellipse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7618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65D0C-5DF9-DD0F-2E66-892A1D9D9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6906-EE06-7D22-4255-3D710E2D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Engage</a:t>
            </a:r>
            <a:r>
              <a:rPr lang="es-ES" sz="5400" dirty="0"/>
              <a:t> </a:t>
            </a:r>
            <a:r>
              <a:rPr lang="es-ES" sz="5400" dirty="0" err="1"/>
              <a:t>your</a:t>
            </a:r>
            <a:r>
              <a:rPr lang="es-ES" sz="5400" dirty="0"/>
              <a:t> </a:t>
            </a:r>
            <a:r>
              <a:rPr lang="es-ES" sz="5400" dirty="0" err="1"/>
              <a:t>adience</a:t>
            </a:r>
            <a:r>
              <a:rPr lang="es-ES" sz="5400" dirty="0"/>
              <a:t> (</a:t>
            </a:r>
            <a:r>
              <a:rPr lang="es-ES" sz="5400" dirty="0" err="1"/>
              <a:t>exp</a:t>
            </a:r>
            <a:r>
              <a:rPr lang="es-ES" sz="5400" dirty="0"/>
              <a:t> 2)</a:t>
            </a:r>
            <a:endParaRPr lang="it-IT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45D18-2B18-8BC2-F475-18E9834A8141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36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DD1EB065-15DF-E3C4-84F1-FABC802637A9}"/>
              </a:ext>
            </a:extLst>
          </p:cNvPr>
          <p:cNvSpPr txBox="1"/>
          <p:nvPr/>
        </p:nvSpPr>
        <p:spPr>
          <a:xfrm>
            <a:off x="95885" y="4982319"/>
            <a:ext cx="295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Lamine Yamal, </a:t>
            </a:r>
          </a:p>
          <a:p>
            <a:pPr algn="ctr"/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Footballer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44CD3927-7BEE-1367-641C-D15F454DE70B}"/>
              </a:ext>
            </a:extLst>
          </p:cNvPr>
          <p:cNvSpPr txBox="1"/>
          <p:nvPr/>
        </p:nvSpPr>
        <p:spPr>
          <a:xfrm>
            <a:off x="2895601" y="4985988"/>
            <a:ext cx="302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Anne L’Huillier, </a:t>
            </a:r>
          </a:p>
          <a:p>
            <a:pPr algn="ctr"/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Physics Nobel 2023</a:t>
            </a:r>
          </a:p>
        </p:txBody>
      </p:sp>
      <p:sp>
        <p:nvSpPr>
          <p:cNvPr id="10" name="CuadroTexto 12">
            <a:extLst>
              <a:ext uri="{FF2B5EF4-FFF2-40B4-BE49-F238E27FC236}">
                <a16:creationId xmlns:a16="http://schemas.microsoft.com/office/drawing/2014/main" id="{6FCBF529-FFCD-ABF8-662F-24721C434218}"/>
              </a:ext>
            </a:extLst>
          </p:cNvPr>
          <p:cNvSpPr txBox="1"/>
          <p:nvPr/>
        </p:nvSpPr>
        <p:spPr>
          <a:xfrm>
            <a:off x="8754745" y="4985988"/>
            <a:ext cx="3494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Susumu Kitagawa, </a:t>
            </a:r>
          </a:p>
          <a:p>
            <a:pPr algn="ctr"/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Chemistry Nobel 2025</a:t>
            </a:r>
          </a:p>
        </p:txBody>
      </p:sp>
      <p:pic>
        <p:nvPicPr>
          <p:cNvPr id="16" name="Picture 15" descr="A person in a football jersey&#10;&#10;AI-generated content may be incorrect.">
            <a:extLst>
              <a:ext uri="{FF2B5EF4-FFF2-40B4-BE49-F238E27FC236}">
                <a16:creationId xmlns:a16="http://schemas.microsoft.com/office/drawing/2014/main" id="{B3986BFA-8468-3F9B-6605-FD2EDCB4F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1" r="29814"/>
          <a:stretch>
            <a:fillRect/>
          </a:stretch>
        </p:blipFill>
        <p:spPr>
          <a:xfrm>
            <a:off x="344129" y="1236085"/>
            <a:ext cx="2455156" cy="3600000"/>
          </a:xfrm>
          <a:prstGeom prst="rect">
            <a:avLst/>
          </a:prstGeom>
        </p:spPr>
      </p:pic>
      <p:pic>
        <p:nvPicPr>
          <p:cNvPr id="17" name="Picture 16" descr="A person wearing a pearl necklace&#10;&#10;AI-generated content may be incorrect.">
            <a:extLst>
              <a:ext uri="{FF2B5EF4-FFF2-40B4-BE49-F238E27FC236}">
                <a16:creationId xmlns:a16="http://schemas.microsoft.com/office/drawing/2014/main" id="{3305D154-0839-13FF-E92B-C08BB1590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96" y="1240318"/>
            <a:ext cx="2546053" cy="3600000"/>
          </a:xfrm>
          <a:prstGeom prst="rect">
            <a:avLst/>
          </a:prstGeom>
        </p:spPr>
      </p:pic>
      <p:pic>
        <p:nvPicPr>
          <p:cNvPr id="18" name="Picture 17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E06ECA28-8C87-9B88-DF9B-C520DAF24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83" y="1243705"/>
            <a:ext cx="2697892" cy="3600000"/>
          </a:xfrm>
          <a:prstGeom prst="rect">
            <a:avLst/>
          </a:prstGeom>
        </p:spPr>
      </p:pic>
      <p:pic>
        <p:nvPicPr>
          <p:cNvPr id="2050" name="Picture 2" descr="The gut health protocol Margot Robbie followed filming Barbie">
            <a:extLst>
              <a:ext uri="{FF2B5EF4-FFF2-40B4-BE49-F238E27FC236}">
                <a16:creationId xmlns:a16="http://schemas.microsoft.com/office/drawing/2014/main" id="{83E3894F-DF14-B0F6-062A-627DA44D4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9" r="5089"/>
          <a:stretch>
            <a:fillRect/>
          </a:stretch>
        </p:blipFill>
        <p:spPr bwMode="auto">
          <a:xfrm>
            <a:off x="5998519" y="1240318"/>
            <a:ext cx="283306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11">
            <a:extLst>
              <a:ext uri="{FF2B5EF4-FFF2-40B4-BE49-F238E27FC236}">
                <a16:creationId xmlns:a16="http://schemas.microsoft.com/office/drawing/2014/main" id="{93FE2B89-9234-BDA5-E3EA-811E5F5867FA}"/>
              </a:ext>
            </a:extLst>
          </p:cNvPr>
          <p:cNvSpPr txBox="1"/>
          <p:nvPr/>
        </p:nvSpPr>
        <p:spPr>
          <a:xfrm>
            <a:off x="5998519" y="4976813"/>
            <a:ext cx="2833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Margot Robbie, </a:t>
            </a:r>
          </a:p>
          <a:p>
            <a:pPr algn="ctr"/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Actress</a:t>
            </a:r>
          </a:p>
        </p:txBody>
      </p:sp>
    </p:spTree>
    <p:extLst>
      <p:ext uri="{BB962C8B-B14F-4D97-AF65-F5344CB8AC3E}">
        <p14:creationId xmlns:p14="http://schemas.microsoft.com/office/powerpoint/2010/main" val="12503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3E271-CF6A-1930-9778-626DD4CCF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9837-56BB-6B83-A30C-BCB1E67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/>
              <a:t>Try interactive, </a:t>
            </a:r>
            <a:r>
              <a:rPr lang="es-ES" sz="5400" dirty="0" err="1"/>
              <a:t>educational</a:t>
            </a:r>
            <a:r>
              <a:rPr lang="es-ES" sz="5400" dirty="0"/>
              <a:t> </a:t>
            </a:r>
            <a:r>
              <a:rPr lang="es-ES" sz="5400" dirty="0" err="1"/>
              <a:t>games</a:t>
            </a:r>
            <a:endParaRPr lang="it-IT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2603F-9781-4B38-25C0-458D5A45CBC0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37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92512-59BE-3902-CE40-02EC40CDA722}"/>
              </a:ext>
            </a:extLst>
          </p:cNvPr>
          <p:cNvSpPr txBox="1"/>
          <p:nvPr/>
        </p:nvSpPr>
        <p:spPr>
          <a:xfrm>
            <a:off x="1163106" y="6280634"/>
            <a:ext cx="11028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hunters: tutorial available at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https://www.youtube.com/watch?v=Be5ySztkNfo</a:t>
            </a:r>
            <a:r>
              <a:rPr lang="en-US" dirty="0">
                <a:solidFill>
                  <a:schemeClr val="bg1"/>
                </a:solidFill>
              </a:rPr>
              <a:t>; education material at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https://github.com/FedeDat/SuPERCO2/tree/main/outreach/games/CO2-hunters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7F5E45-503C-D74D-FBAA-22DA2D2749A9}"/>
              </a:ext>
            </a:extLst>
          </p:cNvPr>
          <p:cNvGrpSpPr/>
          <p:nvPr/>
        </p:nvGrpSpPr>
        <p:grpSpPr>
          <a:xfrm>
            <a:off x="284161" y="953569"/>
            <a:ext cx="5871108" cy="5154834"/>
            <a:chOff x="284161" y="1021305"/>
            <a:chExt cx="5871108" cy="5154834"/>
          </a:xfrm>
        </p:grpSpPr>
        <p:pic>
          <p:nvPicPr>
            <p:cNvPr id="5" name="Picture 4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ABD38CC1-E0EA-FB6F-0573-846DE69E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8338"/>
            <a:stretch>
              <a:fillRect/>
            </a:stretch>
          </p:blipFill>
          <p:spPr>
            <a:xfrm>
              <a:off x="286869" y="1947356"/>
              <a:ext cx="5868400" cy="4228783"/>
            </a:xfrm>
            <a:prstGeom prst="rect">
              <a:avLst/>
            </a:prstGeom>
          </p:spPr>
        </p:pic>
        <p:pic>
          <p:nvPicPr>
            <p:cNvPr id="6" name="Picture 5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BEBB2D7F-AF0C-0DD2-8FCA-ED930B39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75" b="86940"/>
            <a:stretch>
              <a:fillRect/>
            </a:stretch>
          </p:blipFill>
          <p:spPr>
            <a:xfrm>
              <a:off x="284161" y="1021305"/>
              <a:ext cx="5868400" cy="869950"/>
            </a:xfrm>
            <a:prstGeom prst="rect">
              <a:avLst/>
            </a:prstGeom>
          </p:spPr>
        </p:pic>
      </p:grpSp>
      <p:pic>
        <p:nvPicPr>
          <p:cNvPr id="10" name="Picture 9" descr="A group of people sitting at a table playing a board game&#10;&#10;AI-generated content may be incorrect.">
            <a:extLst>
              <a:ext uri="{FF2B5EF4-FFF2-40B4-BE49-F238E27FC236}">
                <a16:creationId xmlns:a16="http://schemas.microsoft.com/office/drawing/2014/main" id="{653D0149-27EC-2410-B01C-9C52F9686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36" y="1249291"/>
            <a:ext cx="5789713" cy="434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80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25E8E-7127-CF42-1A72-17EAFAFE8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4E01-5AE2-6FE4-5C26-6B090429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/>
              <a:t>Outlook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F7089-CFA3-5225-14E9-50A3585F6380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38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FB388-57E6-0044-99D8-B3FA620BC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7" y="1481698"/>
            <a:ext cx="11671605" cy="38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CCA8B-44E6-26FF-5496-B35243A7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790A-18CC-9355-DA1A-4BBA169E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The</a:t>
            </a:r>
            <a:r>
              <a:rPr lang="es-ES" sz="5400" dirty="0"/>
              <a:t> </a:t>
            </a:r>
            <a:r>
              <a:rPr lang="es-ES" sz="5400" dirty="0" err="1"/>
              <a:t>power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open </a:t>
            </a:r>
            <a:r>
              <a:rPr lang="es-ES" sz="5400" dirty="0" err="1"/>
              <a:t>science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C3A4F-AC7C-66D8-DE05-D32DFF0552D5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5477E-21A0-7DD8-9A53-FEEB6869C3F5}"/>
              </a:ext>
            </a:extLst>
          </p:cNvPr>
          <p:cNvSpPr txBox="1"/>
          <p:nvPr/>
        </p:nvSpPr>
        <p:spPr>
          <a:xfrm>
            <a:off x="1163106" y="6280634"/>
            <a:ext cx="4941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Nat. </a:t>
            </a:r>
            <a:r>
              <a:rPr lang="en-US" i="1" dirty="0" err="1">
                <a:solidFill>
                  <a:schemeClr val="bg1"/>
                </a:solidFill>
              </a:rPr>
              <a:t>Catal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2022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, 977–978. </a:t>
            </a:r>
          </a:p>
          <a:p>
            <a:r>
              <a:rPr lang="en-US" i="1" dirty="0">
                <a:solidFill>
                  <a:schemeClr val="bg1"/>
                </a:solidFill>
              </a:rPr>
              <a:t>Nat. </a:t>
            </a:r>
            <a:r>
              <a:rPr lang="en-US" i="1" dirty="0" err="1">
                <a:solidFill>
                  <a:schemeClr val="bg1"/>
                </a:solidFill>
              </a:rPr>
              <a:t>Catal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, 654–662. </a:t>
            </a:r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92D479D4-1755-466F-2CF7-B5A132C0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844233"/>
            <a:ext cx="5832475" cy="54673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04DDB7-0179-18AA-8CAE-629CB5218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467" y="846350"/>
            <a:ext cx="5832475" cy="52716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9A2A06-0A31-A811-A03F-68617C347309}"/>
              </a:ext>
            </a:extLst>
          </p:cNvPr>
          <p:cNvSpPr/>
          <p:nvPr/>
        </p:nvSpPr>
        <p:spPr>
          <a:xfrm>
            <a:off x="294005" y="5585460"/>
            <a:ext cx="5733415" cy="695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EE2D3F-C982-5598-BBA6-02FE83089456}"/>
              </a:ext>
            </a:extLst>
          </p:cNvPr>
          <p:cNvSpPr/>
          <p:nvPr/>
        </p:nvSpPr>
        <p:spPr>
          <a:xfrm>
            <a:off x="6133254" y="5088572"/>
            <a:ext cx="5733415" cy="1029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939E8-96D2-F832-EDBC-8245B57E762C}"/>
              </a:ext>
            </a:extLst>
          </p:cNvPr>
          <p:cNvSpPr txBox="1"/>
          <p:nvPr/>
        </p:nvSpPr>
        <p:spPr>
          <a:xfrm>
            <a:off x="6094942" y="6276504"/>
            <a:ext cx="4941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Nat. </a:t>
            </a:r>
            <a:r>
              <a:rPr lang="en-US" i="1" dirty="0" err="1">
                <a:solidFill>
                  <a:schemeClr val="bg1"/>
                </a:solidFill>
              </a:rPr>
              <a:t>Catal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2022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, 979–981. </a:t>
            </a:r>
          </a:p>
        </p:txBody>
      </p:sp>
      <p:pic>
        <p:nvPicPr>
          <p:cNvPr id="14" name="Picture 13" descr="A black and white logo&#10;&#10;AI-generated content may be incorrect.">
            <a:extLst>
              <a:ext uri="{FF2B5EF4-FFF2-40B4-BE49-F238E27FC236}">
                <a16:creationId xmlns:a16="http://schemas.microsoft.com/office/drawing/2014/main" id="{EE591E71-4CB2-98B5-5FC9-AD28D74FD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740" y="158949"/>
            <a:ext cx="1048809" cy="10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2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round balls with red and grey spheres&#10;&#10;Description automatically generated">
            <a:extLst>
              <a:ext uri="{FF2B5EF4-FFF2-40B4-BE49-F238E27FC236}">
                <a16:creationId xmlns:a16="http://schemas.microsoft.com/office/drawing/2014/main" id="{B9308206-7634-CBD0-8912-E16FB6EEF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5" b="6509"/>
          <a:stretch/>
        </p:blipFill>
        <p:spPr>
          <a:xfrm rot="16200000">
            <a:off x="2935396" y="-2952859"/>
            <a:ext cx="6321209" cy="121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39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group of round balls with red and grey spheres&#10;&#10;Description automatically generated">
            <a:extLst>
              <a:ext uri="{FF2B5EF4-FFF2-40B4-BE49-F238E27FC236}">
                <a16:creationId xmlns:a16="http://schemas.microsoft.com/office/drawing/2014/main" id="{DD602DDE-8684-0155-760F-EFD843FC97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7" t="65103" r="173" b="11012"/>
          <a:stretch/>
        </p:blipFill>
        <p:spPr>
          <a:xfrm rot="16200000">
            <a:off x="8367608" y="143933"/>
            <a:ext cx="3392593" cy="3104728"/>
          </a:xfrm>
          <a:prstGeom prst="ellipse">
            <a:avLst/>
          </a:prstGeom>
        </p:spPr>
      </p:pic>
      <p:sp>
        <p:nvSpPr>
          <p:cNvPr id="10" name="CuadroTexto 10">
            <a:extLst>
              <a:ext uri="{FF2B5EF4-FFF2-40B4-BE49-F238E27FC236}">
                <a16:creationId xmlns:a16="http://schemas.microsoft.com/office/drawing/2014/main" id="{298633D6-1E45-E3FE-F43E-B95793D2F940}"/>
              </a:ext>
            </a:extLst>
          </p:cNvPr>
          <p:cNvSpPr txBox="1"/>
          <p:nvPr/>
        </p:nvSpPr>
        <p:spPr>
          <a:xfrm>
            <a:off x="251444" y="1237095"/>
            <a:ext cx="7458473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CO</a:t>
            </a:r>
            <a:r>
              <a:rPr lang="en-US" sz="2800" baseline="-25000" dirty="0">
                <a:cs typeface="Arial" panose="020B0604020202020204" pitchFamily="34" charset="0"/>
              </a:rPr>
              <a:t>2</a:t>
            </a:r>
            <a:r>
              <a:rPr lang="en-US" sz="2800" dirty="0">
                <a:cs typeface="Arial" panose="020B0604020202020204" pitchFamily="34" charset="0"/>
              </a:rPr>
              <a:t> needs cations for deep </a:t>
            </a:r>
            <a:r>
              <a:rPr lang="el-GR" sz="2800" i="1" dirty="0">
                <a:cs typeface="Arial" panose="020B0604020202020204" pitchFamily="34" charset="0"/>
              </a:rPr>
              <a:t>ε</a:t>
            </a:r>
            <a:r>
              <a:rPr lang="it-IT" sz="2800" baseline="-25000" dirty="0">
                <a:cs typeface="Arial" panose="020B0604020202020204" pitchFamily="34" charset="0"/>
              </a:rPr>
              <a:t>d</a:t>
            </a:r>
            <a:r>
              <a:rPr lang="it-IT" sz="2800" dirty="0">
                <a:cs typeface="Arial" panose="020B0604020202020204" pitchFamily="34" charset="0"/>
              </a:rPr>
              <a:t> </a:t>
            </a:r>
            <a:r>
              <a:rPr lang="en-US" sz="2800" dirty="0">
                <a:cs typeface="Arial" panose="020B0604020202020204" pitchFamily="34" charset="0"/>
              </a:rPr>
              <a:t>metals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45964F-71A6-4D89-57C0-DCE41D6A7E44}"/>
              </a:ext>
            </a:extLst>
          </p:cNvPr>
          <p:cNvSpPr txBox="1"/>
          <p:nvPr/>
        </p:nvSpPr>
        <p:spPr>
          <a:xfrm>
            <a:off x="251443" y="2059925"/>
            <a:ext cx="7446392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>
                <a:cs typeface="Arial" panose="020B0604020202020204" pitchFamily="34" charset="0"/>
              </a:rPr>
              <a:t>∆</a:t>
            </a:r>
            <a:r>
              <a:rPr lang="it-IT" sz="2800" i="1" dirty="0">
                <a:cs typeface="Arial" panose="020B0604020202020204" pitchFamily="34" charset="0"/>
              </a:rPr>
              <a:t>G</a:t>
            </a:r>
            <a:r>
              <a:rPr lang="it-IT" sz="2800" dirty="0">
                <a:cs typeface="Arial" panose="020B0604020202020204" pitchFamily="34" charset="0"/>
              </a:rPr>
              <a:t>(CO</a:t>
            </a:r>
            <a:r>
              <a:rPr lang="it-IT" sz="2800" baseline="-25000" dirty="0">
                <a:cs typeface="Arial" panose="020B0604020202020204" pitchFamily="34" charset="0"/>
              </a:rPr>
              <a:t>2</a:t>
            </a:r>
            <a:r>
              <a:rPr lang="it-IT" sz="2800" dirty="0">
                <a:cs typeface="Arial" panose="020B0604020202020204" pitchFamily="34" charset="0"/>
              </a:rPr>
              <a:t>) </a:t>
            </a:r>
            <a:r>
              <a:rPr lang="en-US" sz="2800" dirty="0">
                <a:cs typeface="Arial" panose="020B0604020202020204" pitchFamily="34" charset="0"/>
              </a:rPr>
              <a:t>∝ potential (or </a:t>
            </a:r>
            <a:r>
              <a:rPr lang="en-US" sz="2800" i="1" dirty="0">
                <a:cs typeface="Arial" panose="020B0604020202020204" pitchFamily="34" charset="0"/>
              </a:rPr>
              <a:t>N(</a:t>
            </a:r>
            <a:r>
              <a:rPr lang="en-US" sz="2800" dirty="0">
                <a:cs typeface="Arial" panose="020B0604020202020204" pitchFamily="34" charset="0"/>
              </a:rPr>
              <a:t>M</a:t>
            </a:r>
            <a:r>
              <a:rPr lang="en-US" sz="2800" baseline="30000" dirty="0">
                <a:cs typeface="Arial" panose="020B0604020202020204" pitchFamily="34" charset="0"/>
              </a:rPr>
              <a:t>+</a:t>
            </a:r>
            <a:r>
              <a:rPr lang="en-US" sz="2800" dirty="0">
                <a:cs typeface="Arial" panose="020B0604020202020204" pitchFamily="34" charset="0"/>
              </a:rPr>
              <a:t>-CO</a:t>
            </a:r>
            <a:r>
              <a:rPr lang="en-US" sz="2800" baseline="-25000" dirty="0">
                <a:cs typeface="Arial" panose="020B0604020202020204" pitchFamily="34" charset="0"/>
              </a:rPr>
              <a:t>2</a:t>
            </a:r>
            <a:r>
              <a:rPr lang="en-US" sz="2800" dirty="0">
                <a:cs typeface="Arial" panose="020B0604020202020204" pitchFamily="34" charset="0"/>
              </a:rPr>
              <a:t>) )</a:t>
            </a:r>
            <a:endParaRPr lang="en-US" sz="2800" baseline="-25000" dirty="0">
              <a:cs typeface="Arial" panose="020B0604020202020204" pitchFamily="34" charset="0"/>
            </a:endParaRPr>
          </a:p>
        </p:txBody>
      </p:sp>
      <p:sp>
        <p:nvSpPr>
          <p:cNvPr id="16" name="CuadroTexto 10">
            <a:extLst>
              <a:ext uri="{FF2B5EF4-FFF2-40B4-BE49-F238E27FC236}">
                <a16:creationId xmlns:a16="http://schemas.microsoft.com/office/drawing/2014/main" id="{B1052D4B-6BDA-59B7-CB70-3D891F55B9CB}"/>
              </a:ext>
            </a:extLst>
          </p:cNvPr>
          <p:cNvSpPr txBox="1"/>
          <p:nvPr/>
        </p:nvSpPr>
        <p:spPr>
          <a:xfrm>
            <a:off x="263525" y="2862458"/>
            <a:ext cx="7446392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cs typeface="Arial" panose="020B0604020202020204" pitchFamily="34" charset="0"/>
              </a:rPr>
              <a:t>E</a:t>
            </a:r>
            <a:r>
              <a:rPr lang="en-US" sz="2800" baseline="-25000" dirty="0" err="1">
                <a:cs typeface="Arial" panose="020B0604020202020204" pitchFamily="34" charset="0"/>
              </a:rPr>
              <a:t>a</a:t>
            </a:r>
            <a:r>
              <a:rPr lang="en-US" sz="2800" dirty="0">
                <a:cs typeface="Arial" panose="020B0604020202020204" pitchFamily="34" charset="0"/>
              </a:rPr>
              <a:t>(H</a:t>
            </a:r>
            <a:r>
              <a:rPr lang="en-US" sz="2800" baseline="-25000" dirty="0">
                <a:cs typeface="Arial" panose="020B0604020202020204" pitchFamily="34" charset="0"/>
              </a:rPr>
              <a:t>2</a:t>
            </a:r>
            <a:r>
              <a:rPr lang="en-US" sz="2800" dirty="0">
                <a:cs typeface="Arial" panose="020B0604020202020204" pitchFamily="34" charset="0"/>
              </a:rPr>
              <a:t>O-diss)∝ 1/cation acidity (potential)</a:t>
            </a:r>
          </a:p>
        </p:txBody>
      </p:sp>
      <p:sp>
        <p:nvSpPr>
          <p:cNvPr id="17" name="CuadroTexto 10">
            <a:extLst>
              <a:ext uri="{FF2B5EF4-FFF2-40B4-BE49-F238E27FC236}">
                <a16:creationId xmlns:a16="http://schemas.microsoft.com/office/drawing/2014/main" id="{B2774D92-DCA8-1639-C26A-A4B1D5D97B0E}"/>
              </a:ext>
            </a:extLst>
          </p:cNvPr>
          <p:cNvSpPr txBox="1"/>
          <p:nvPr/>
        </p:nvSpPr>
        <p:spPr>
          <a:xfrm>
            <a:off x="263524" y="3648840"/>
            <a:ext cx="7458473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err="1">
                <a:cs typeface="Arial" panose="020B0604020202020204" pitchFamily="34" charset="0"/>
              </a:rPr>
              <a:t>Cation</a:t>
            </a:r>
            <a:r>
              <a:rPr lang="it-IT" sz="2800" dirty="0">
                <a:cs typeface="Arial" panose="020B0604020202020204" pitchFamily="34" charset="0"/>
              </a:rPr>
              <a:t> </a:t>
            </a:r>
            <a:r>
              <a:rPr lang="it-IT" sz="2800" dirty="0" err="1">
                <a:cs typeface="Arial" panose="020B0604020202020204" pitchFamily="34" charset="0"/>
              </a:rPr>
              <a:t>electric</a:t>
            </a:r>
            <a:r>
              <a:rPr lang="it-IT" sz="2800" dirty="0">
                <a:cs typeface="Arial" panose="020B0604020202020204" pitchFamily="34" charset="0"/>
              </a:rPr>
              <a:t> </a:t>
            </a:r>
            <a:r>
              <a:rPr lang="it-IT" sz="2800" dirty="0" err="1">
                <a:cs typeface="Arial" panose="020B0604020202020204" pitchFamily="34" charset="0"/>
              </a:rPr>
              <a:t>potential</a:t>
            </a:r>
            <a:r>
              <a:rPr lang="it-IT" sz="2800" dirty="0">
                <a:cs typeface="Arial" panose="020B0604020202020204" pitchFamily="34" charset="0"/>
              </a:rPr>
              <a:t> </a:t>
            </a:r>
            <a:r>
              <a:rPr lang="it-IT" sz="2800" dirty="0" err="1">
                <a:cs typeface="Arial" panose="020B0604020202020204" pitchFamily="34" charset="0"/>
              </a:rPr>
              <a:t>as</a:t>
            </a:r>
            <a:r>
              <a:rPr lang="it-IT" sz="2800" dirty="0">
                <a:cs typeface="Arial" panose="020B0604020202020204" pitchFamily="34" charset="0"/>
              </a:rPr>
              <a:t> </a:t>
            </a:r>
            <a:r>
              <a:rPr lang="it-IT" sz="2800" dirty="0" err="1">
                <a:cs typeface="Arial" panose="020B0604020202020204" pitchFamily="34" charset="0"/>
              </a:rPr>
              <a:t>descriptor</a:t>
            </a:r>
            <a:r>
              <a:rPr lang="it-IT" sz="2800" dirty="0">
                <a:cs typeface="Arial" panose="020B0604020202020204" pitchFamily="34" charset="0"/>
              </a:rPr>
              <a:t> 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8" name="CuadroTexto 10">
            <a:extLst>
              <a:ext uri="{FF2B5EF4-FFF2-40B4-BE49-F238E27FC236}">
                <a16:creationId xmlns:a16="http://schemas.microsoft.com/office/drawing/2014/main" id="{F9970424-1DCB-2691-5482-93C393D9E9F9}"/>
              </a:ext>
            </a:extLst>
          </p:cNvPr>
          <p:cNvSpPr txBox="1"/>
          <p:nvPr/>
        </p:nvSpPr>
        <p:spPr>
          <a:xfrm>
            <a:off x="263525" y="4492998"/>
            <a:ext cx="743431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err="1">
                <a:cs typeface="Arial" panose="020B0604020202020204" pitchFamily="34" charset="0"/>
              </a:rPr>
              <a:t>Cations</a:t>
            </a:r>
            <a:r>
              <a:rPr lang="it-IT" sz="2800" dirty="0">
                <a:cs typeface="Arial" panose="020B0604020202020204" pitchFamily="34" charset="0"/>
              </a:rPr>
              <a:t> </a:t>
            </a:r>
            <a:r>
              <a:rPr lang="it-IT" sz="2800" dirty="0" err="1">
                <a:cs typeface="Arial" panose="020B0604020202020204" pitchFamily="34" charset="0"/>
              </a:rPr>
              <a:t>may</a:t>
            </a:r>
            <a:r>
              <a:rPr lang="it-IT" sz="2800" dirty="0">
                <a:cs typeface="Arial" panose="020B0604020202020204" pitchFamily="34" charset="0"/>
              </a:rPr>
              <a:t> </a:t>
            </a:r>
            <a:r>
              <a:rPr lang="it-IT" sz="2800" dirty="0" err="1">
                <a:cs typeface="Arial" panose="020B0604020202020204" pitchFamily="34" charset="0"/>
              </a:rPr>
              <a:t>interfer</a:t>
            </a:r>
            <a:r>
              <a:rPr lang="it-IT" sz="2800" dirty="0">
                <a:cs typeface="Arial" panose="020B0604020202020204" pitchFamily="34" charset="0"/>
              </a:rPr>
              <a:t> with Cu </a:t>
            </a:r>
            <a:r>
              <a:rPr lang="it-IT" sz="2800" dirty="0" err="1">
                <a:cs typeface="Arial" panose="020B0604020202020204" pitchFamily="34" charset="0"/>
              </a:rPr>
              <a:t>dissolution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683D60-C898-7D14-FE60-D0541A65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1154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>
                <a:solidFill>
                  <a:schemeClr val="bg1"/>
                </a:solidFill>
              </a:rPr>
              <a:t>DFT </a:t>
            </a:r>
            <a:r>
              <a:rPr lang="es-ES" sz="5400" dirty="0" err="1">
                <a:solidFill>
                  <a:schemeClr val="bg1"/>
                </a:solidFill>
              </a:rPr>
              <a:t>modeling</a:t>
            </a:r>
            <a:endParaRPr lang="it-IT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41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A2060-CDFE-5139-5BCF-09F07720E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C11EA-D4C9-8390-E3E5-EE14E5F6796E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40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C1CFB2-D58A-6459-606E-367BB66C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b="46959"/>
          <a:stretch>
            <a:fillRect/>
          </a:stretch>
        </p:blipFill>
        <p:spPr>
          <a:xfrm>
            <a:off x="0" y="417880"/>
            <a:ext cx="12192000" cy="58897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2C9FE-C628-3B48-3304-9C56DA979995}"/>
              </a:ext>
            </a:extLst>
          </p:cNvPr>
          <p:cNvSpPr/>
          <p:nvPr/>
        </p:nvSpPr>
        <p:spPr>
          <a:xfrm>
            <a:off x="0" y="-10584"/>
            <a:ext cx="12192000" cy="428463"/>
          </a:xfrm>
          <a:prstGeom prst="rect">
            <a:avLst/>
          </a:prstGeom>
          <a:solidFill>
            <a:srgbClr val="5558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10">
            <a:extLst>
              <a:ext uri="{FF2B5EF4-FFF2-40B4-BE49-F238E27FC236}">
                <a16:creationId xmlns:a16="http://schemas.microsoft.com/office/drawing/2014/main" id="{395FEE60-E7DC-9486-7627-92C6CC8589D1}"/>
              </a:ext>
            </a:extLst>
          </p:cNvPr>
          <p:cNvSpPr txBox="1"/>
          <p:nvPr/>
        </p:nvSpPr>
        <p:spPr>
          <a:xfrm>
            <a:off x="241821" y="1848679"/>
            <a:ext cx="558820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 i="1">
                <a:cs typeface="Arial" panose="020B0604020202020204" pitchFamily="34" charset="0"/>
              </a:defRPr>
            </a:lvl1pPr>
          </a:lstStyle>
          <a:p>
            <a:r>
              <a:rPr lang="it-IT" i="0" dirty="0"/>
              <a:t>Open data </a:t>
            </a:r>
            <a:r>
              <a:rPr lang="it-IT" i="0" dirty="0" err="1"/>
              <a:t>is</a:t>
            </a:r>
            <a:r>
              <a:rPr lang="it-IT" i="0" dirty="0"/>
              <a:t> limited in CO</a:t>
            </a:r>
            <a:r>
              <a:rPr lang="it-IT" i="0" baseline="-25000" dirty="0"/>
              <a:t>2</a:t>
            </a:r>
            <a:r>
              <a:rPr lang="it-IT" i="0" dirty="0"/>
              <a:t>R</a:t>
            </a:r>
            <a:endParaRPr lang="en-US" i="0" dirty="0"/>
          </a:p>
        </p:txBody>
      </p:sp>
      <p:sp>
        <p:nvSpPr>
          <p:cNvPr id="9" name="CuadroTexto 10">
            <a:extLst>
              <a:ext uri="{FF2B5EF4-FFF2-40B4-BE49-F238E27FC236}">
                <a16:creationId xmlns:a16="http://schemas.microsoft.com/office/drawing/2014/main" id="{62735A20-ADC2-2CE2-A5FD-F04420DEA36F}"/>
              </a:ext>
            </a:extLst>
          </p:cNvPr>
          <p:cNvSpPr txBox="1"/>
          <p:nvPr/>
        </p:nvSpPr>
        <p:spPr>
          <a:xfrm>
            <a:off x="241820" y="3367250"/>
            <a:ext cx="558820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>
                <a:cs typeface="Arial" panose="020B0604020202020204" pitchFamily="34" charset="0"/>
              </a:rPr>
              <a:t>AI mining on </a:t>
            </a:r>
            <a:r>
              <a:rPr lang="it-IT" sz="2800" dirty="0" err="1">
                <a:cs typeface="Arial" panose="020B0604020202020204" pitchFamily="34" charset="0"/>
              </a:rPr>
              <a:t>published</a:t>
            </a:r>
            <a:r>
              <a:rPr lang="it-IT" sz="2800" dirty="0">
                <a:cs typeface="Arial" panose="020B0604020202020204" pitchFamily="34" charset="0"/>
              </a:rPr>
              <a:t> data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2" name="CuadroTexto 10">
            <a:extLst>
              <a:ext uri="{FF2B5EF4-FFF2-40B4-BE49-F238E27FC236}">
                <a16:creationId xmlns:a16="http://schemas.microsoft.com/office/drawing/2014/main" id="{2E704741-B679-7697-6E61-2F2204432F98}"/>
              </a:ext>
            </a:extLst>
          </p:cNvPr>
          <p:cNvSpPr txBox="1"/>
          <p:nvPr/>
        </p:nvSpPr>
        <p:spPr>
          <a:xfrm>
            <a:off x="6344756" y="1852875"/>
            <a:ext cx="5579242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err="1">
                <a:cs typeface="Arial" panose="020B0604020202020204" pitchFamily="34" charset="0"/>
              </a:rPr>
              <a:t>Early</a:t>
            </a:r>
            <a:r>
              <a:rPr lang="it-IT" sz="2800" dirty="0">
                <a:cs typeface="Arial" panose="020B0604020202020204" pitchFamily="34" charset="0"/>
              </a:rPr>
              <a:t> data sharing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3" name="CuadroTexto 10">
            <a:extLst>
              <a:ext uri="{FF2B5EF4-FFF2-40B4-BE49-F238E27FC236}">
                <a16:creationId xmlns:a16="http://schemas.microsoft.com/office/drawing/2014/main" id="{FAF46E8B-1ED8-92CD-5110-A1803F890F06}"/>
              </a:ext>
            </a:extLst>
          </p:cNvPr>
          <p:cNvSpPr txBox="1"/>
          <p:nvPr/>
        </p:nvSpPr>
        <p:spPr>
          <a:xfrm>
            <a:off x="6344755" y="2639257"/>
            <a:ext cx="5579242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err="1">
                <a:cs typeface="Arial" panose="020B0604020202020204" pitchFamily="34" charset="0"/>
              </a:rPr>
              <a:t>Characterization</a:t>
            </a:r>
            <a:r>
              <a:rPr lang="it-IT" sz="2800" dirty="0">
                <a:cs typeface="Arial" panose="020B0604020202020204" pitchFamily="34" charset="0"/>
              </a:rPr>
              <a:t>: EDX XRD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FABFE788-C8D0-0BD3-8DB2-70E03425B545}"/>
              </a:ext>
            </a:extLst>
          </p:cNvPr>
          <p:cNvSpPr txBox="1"/>
          <p:nvPr/>
        </p:nvSpPr>
        <p:spPr>
          <a:xfrm>
            <a:off x="253901" y="1039924"/>
            <a:ext cx="5588199" cy="5788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cs typeface="Arial" panose="020B0604020202020204" pitchFamily="34" charset="0"/>
              </a:rPr>
              <a:t>The FAIR CO</a:t>
            </a:r>
            <a:r>
              <a:rPr lang="it-IT" sz="2800" b="1" baseline="-25000" dirty="0">
                <a:cs typeface="Arial" panose="020B0604020202020204" pitchFamily="34" charset="0"/>
              </a:rPr>
              <a:t>2</a:t>
            </a:r>
            <a:r>
              <a:rPr lang="it-IT" sz="2800" b="1" dirty="0">
                <a:cs typeface="Arial" panose="020B0604020202020204" pitchFamily="34" charset="0"/>
              </a:rPr>
              <a:t>R </a:t>
            </a:r>
            <a:r>
              <a:rPr lang="it-IT" sz="2800" b="1" dirty="0" err="1">
                <a:cs typeface="Arial" panose="020B0604020202020204" pitchFamily="34" charset="0"/>
              </a:rPr>
              <a:t>problem</a:t>
            </a:r>
            <a:endParaRPr lang="en-US" sz="2800" b="1" dirty="0">
              <a:cs typeface="Arial" panose="020B0604020202020204" pitchFamily="34" charset="0"/>
            </a:endParaRPr>
          </a:p>
        </p:txBody>
      </p:sp>
      <p:sp>
        <p:nvSpPr>
          <p:cNvPr id="15" name="CuadroTexto 10">
            <a:extLst>
              <a:ext uri="{FF2B5EF4-FFF2-40B4-BE49-F238E27FC236}">
                <a16:creationId xmlns:a16="http://schemas.microsoft.com/office/drawing/2014/main" id="{2F172E55-C2B7-B960-94AE-1D2595B860DC}"/>
              </a:ext>
            </a:extLst>
          </p:cNvPr>
          <p:cNvSpPr txBox="1"/>
          <p:nvPr/>
        </p:nvSpPr>
        <p:spPr>
          <a:xfrm>
            <a:off x="253902" y="2579349"/>
            <a:ext cx="558820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 i="1">
                <a:cs typeface="Arial" panose="020B0604020202020204" pitchFamily="34" charset="0"/>
              </a:defRPr>
            </a:lvl1pPr>
          </a:lstStyle>
          <a:p>
            <a:r>
              <a:rPr lang="it-IT" i="0" dirty="0" err="1"/>
              <a:t>Zenodo</a:t>
            </a:r>
            <a:r>
              <a:rPr lang="it-IT" i="0" dirty="0"/>
              <a:t> </a:t>
            </a:r>
            <a:r>
              <a:rPr lang="it-IT" i="0" dirty="0" err="1"/>
              <a:t>limits</a:t>
            </a:r>
            <a:r>
              <a:rPr lang="it-IT" i="0" dirty="0"/>
              <a:t> </a:t>
            </a:r>
            <a:r>
              <a:rPr lang="it-IT" i="0" dirty="0" err="1"/>
              <a:t>interoperability</a:t>
            </a:r>
            <a:r>
              <a:rPr lang="it-IT" i="0" dirty="0"/>
              <a:t> </a:t>
            </a:r>
            <a:endParaRPr lang="en-US" i="0" dirty="0"/>
          </a:p>
        </p:txBody>
      </p:sp>
      <p:sp>
        <p:nvSpPr>
          <p:cNvPr id="16" name="CuadroTexto 10">
            <a:extLst>
              <a:ext uri="{FF2B5EF4-FFF2-40B4-BE49-F238E27FC236}">
                <a16:creationId xmlns:a16="http://schemas.microsoft.com/office/drawing/2014/main" id="{588F0759-5FE2-97B2-590A-16594A2351A6}"/>
              </a:ext>
            </a:extLst>
          </p:cNvPr>
          <p:cNvSpPr txBox="1"/>
          <p:nvPr/>
        </p:nvSpPr>
        <p:spPr>
          <a:xfrm>
            <a:off x="6344755" y="3370777"/>
            <a:ext cx="5579242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>
                <a:cs typeface="Arial" panose="020B0604020202020204" pitchFamily="34" charset="0"/>
              </a:rPr>
              <a:t>EC: OCV CV CA/CP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7" name="CuadroTexto 10">
            <a:extLst>
              <a:ext uri="{FF2B5EF4-FFF2-40B4-BE49-F238E27FC236}">
                <a16:creationId xmlns:a16="http://schemas.microsoft.com/office/drawing/2014/main" id="{0D664798-003B-1110-C09E-4B4B5129127C}"/>
              </a:ext>
            </a:extLst>
          </p:cNvPr>
          <p:cNvSpPr txBox="1"/>
          <p:nvPr/>
        </p:nvSpPr>
        <p:spPr>
          <a:xfrm>
            <a:off x="241820" y="5058244"/>
            <a:ext cx="5609645" cy="5788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>
                <a:cs typeface="Arial" panose="020B0604020202020204" pitchFamily="34" charset="0"/>
              </a:defRPr>
            </a:lvl1pPr>
          </a:lstStyle>
          <a:p>
            <a:r>
              <a:rPr lang="it-IT" dirty="0" err="1"/>
              <a:t>Provide</a:t>
            </a:r>
            <a:r>
              <a:rPr lang="it-IT" dirty="0"/>
              <a:t> tutorial &amp; Wiki online</a:t>
            </a:r>
            <a:endParaRPr lang="en-US" dirty="0"/>
          </a:p>
        </p:txBody>
      </p:sp>
      <p:sp>
        <p:nvSpPr>
          <p:cNvPr id="18" name="CuadroTexto 10">
            <a:extLst>
              <a:ext uri="{FF2B5EF4-FFF2-40B4-BE49-F238E27FC236}">
                <a16:creationId xmlns:a16="http://schemas.microsoft.com/office/drawing/2014/main" id="{B941EEB5-C3F8-C24D-26C7-1937D76FF02E}"/>
              </a:ext>
            </a:extLst>
          </p:cNvPr>
          <p:cNvSpPr txBox="1"/>
          <p:nvPr/>
        </p:nvSpPr>
        <p:spPr>
          <a:xfrm>
            <a:off x="6344230" y="5061944"/>
            <a:ext cx="5609645" cy="5788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>
                <a:cs typeface="Arial" panose="020B0604020202020204" pitchFamily="34" charset="0"/>
              </a:defRPr>
            </a:lvl1pPr>
          </a:lstStyle>
          <a:p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modules</a:t>
            </a:r>
            <a:endParaRPr lang="en-US" dirty="0"/>
          </a:p>
        </p:txBody>
      </p:sp>
      <p:sp>
        <p:nvSpPr>
          <p:cNvPr id="22" name="CuadroTexto 10">
            <a:extLst>
              <a:ext uri="{FF2B5EF4-FFF2-40B4-BE49-F238E27FC236}">
                <a16:creationId xmlns:a16="http://schemas.microsoft.com/office/drawing/2014/main" id="{D6BED52A-067C-7560-E5DA-85EABD0C6C86}"/>
              </a:ext>
            </a:extLst>
          </p:cNvPr>
          <p:cNvSpPr txBox="1"/>
          <p:nvPr/>
        </p:nvSpPr>
        <p:spPr>
          <a:xfrm>
            <a:off x="3298825" y="4227390"/>
            <a:ext cx="5609644" cy="5788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F7B00"/>
                </a:solidFill>
                <a:cs typeface="Arial" panose="020B0604020202020204" pitchFamily="34" charset="0"/>
              </a:rPr>
              <a:t>Next steps</a:t>
            </a:r>
            <a:endParaRPr lang="en-US" sz="2800" b="1" dirty="0">
              <a:solidFill>
                <a:srgbClr val="EF7B00"/>
              </a:solidFill>
              <a:cs typeface="Arial" panose="020B0604020202020204" pitchFamily="34" charset="0"/>
            </a:endParaRPr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7C259558-6A21-29A0-26C3-A00A418AB449}"/>
              </a:ext>
            </a:extLst>
          </p:cNvPr>
          <p:cNvSpPr txBox="1"/>
          <p:nvPr/>
        </p:nvSpPr>
        <p:spPr>
          <a:xfrm>
            <a:off x="6340276" y="1046918"/>
            <a:ext cx="5588199" cy="5788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cs typeface="Arial" panose="020B0604020202020204" pitchFamily="34" charset="0"/>
              </a:rPr>
              <a:t>The SuPERCO2 concept</a:t>
            </a:r>
            <a:endParaRPr 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A06DE6-B764-A434-5855-E09003A5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>
                <a:solidFill>
                  <a:schemeClr val="bg1"/>
                </a:solidFill>
              </a:rPr>
              <a:t>SuPERCO2 </a:t>
            </a:r>
            <a:r>
              <a:rPr lang="es-ES" sz="5400" dirty="0" err="1">
                <a:solidFill>
                  <a:schemeClr val="bg1"/>
                </a:solidFill>
              </a:rPr>
              <a:t>database</a:t>
            </a:r>
            <a:endParaRPr lang="it-IT" sz="5400" dirty="0">
              <a:solidFill>
                <a:schemeClr val="bg1"/>
              </a:solidFill>
            </a:endParaRPr>
          </a:p>
        </p:txBody>
      </p:sp>
      <p:sp>
        <p:nvSpPr>
          <p:cNvPr id="5" name="CuadroTexto 10">
            <a:extLst>
              <a:ext uri="{FF2B5EF4-FFF2-40B4-BE49-F238E27FC236}">
                <a16:creationId xmlns:a16="http://schemas.microsoft.com/office/drawing/2014/main" id="{1AC0F177-49A3-5037-9571-D2E4E3F7BFC3}"/>
              </a:ext>
            </a:extLst>
          </p:cNvPr>
          <p:cNvSpPr txBox="1"/>
          <p:nvPr/>
        </p:nvSpPr>
        <p:spPr>
          <a:xfrm>
            <a:off x="1857074" y="5691308"/>
            <a:ext cx="8502977" cy="5788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>
                <a:cs typeface="Arial" panose="020B0604020202020204" pitchFamily="34" charset="0"/>
              </a:defRPr>
            </a:lvl1pPr>
          </a:lstStyle>
          <a:p>
            <a:r>
              <a:rPr lang="it-IT" dirty="0" err="1"/>
              <a:t>Optimize</a:t>
            </a:r>
            <a:r>
              <a:rPr lang="it-IT" dirty="0"/>
              <a:t> for collaborative use vs group-</a:t>
            </a:r>
            <a:r>
              <a:rPr lang="it-IT" dirty="0" err="1"/>
              <a:t>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46339-1A0B-93E4-1B17-071E0859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playing a board game&#10;&#10;AI-generated content may be incorrect.">
            <a:extLst>
              <a:ext uri="{FF2B5EF4-FFF2-40B4-BE49-F238E27FC236}">
                <a16:creationId xmlns:a16="http://schemas.microsoft.com/office/drawing/2014/main" id="{B8C1EE57-CE18-E0B8-0B85-2B59C2128D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5"/>
          <a:stretch>
            <a:fillRect/>
          </a:stretch>
        </p:blipFill>
        <p:spPr>
          <a:xfrm>
            <a:off x="0" y="1"/>
            <a:ext cx="12192000" cy="630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25F014-A145-B1C8-9CAD-BAE140ADEC9C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41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8" name="CuadroTexto 10">
            <a:extLst>
              <a:ext uri="{FF2B5EF4-FFF2-40B4-BE49-F238E27FC236}">
                <a16:creationId xmlns:a16="http://schemas.microsoft.com/office/drawing/2014/main" id="{D72DDA9F-C7ED-D623-70C0-051818B1094E}"/>
              </a:ext>
            </a:extLst>
          </p:cNvPr>
          <p:cNvSpPr txBox="1"/>
          <p:nvPr/>
        </p:nvSpPr>
        <p:spPr>
          <a:xfrm>
            <a:off x="241821" y="1675426"/>
            <a:ext cx="558820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 i="1">
                <a:cs typeface="Arial" panose="020B0604020202020204" pitchFamily="34" charset="0"/>
              </a:defRPr>
            </a:lvl1pPr>
          </a:lstStyle>
          <a:p>
            <a:r>
              <a:rPr lang="it-IT" i="0" dirty="0" err="1"/>
              <a:t>Choose</a:t>
            </a:r>
            <a:r>
              <a:rPr lang="it-IT" i="0" dirty="0"/>
              <a:t> target (&amp; </a:t>
            </a:r>
            <a:r>
              <a:rPr lang="it-IT" i="0" dirty="0" err="1"/>
              <a:t>language</a:t>
            </a:r>
            <a:r>
              <a:rPr lang="it-IT" i="0" dirty="0"/>
              <a:t>)</a:t>
            </a:r>
            <a:endParaRPr lang="en-US" i="0" dirty="0"/>
          </a:p>
        </p:txBody>
      </p:sp>
      <p:sp>
        <p:nvSpPr>
          <p:cNvPr id="9" name="CuadroTexto 10">
            <a:extLst>
              <a:ext uri="{FF2B5EF4-FFF2-40B4-BE49-F238E27FC236}">
                <a16:creationId xmlns:a16="http://schemas.microsoft.com/office/drawing/2014/main" id="{EAFAE18A-D634-1032-A3E0-9E705A5EEE84}"/>
              </a:ext>
            </a:extLst>
          </p:cNvPr>
          <p:cNvSpPr txBox="1"/>
          <p:nvPr/>
        </p:nvSpPr>
        <p:spPr>
          <a:xfrm>
            <a:off x="241820" y="3193997"/>
            <a:ext cx="558820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>
                <a:cs typeface="Arial" panose="020B0604020202020204" pitchFamily="34" charset="0"/>
              </a:rPr>
              <a:t>Use </a:t>
            </a:r>
            <a:r>
              <a:rPr lang="it-IT" sz="2800" dirty="0" err="1">
                <a:cs typeface="Arial" panose="020B0604020202020204" pitchFamily="34" charset="0"/>
              </a:rPr>
              <a:t>nice</a:t>
            </a:r>
            <a:r>
              <a:rPr lang="it-IT" sz="2800" dirty="0">
                <a:cs typeface="Arial" panose="020B0604020202020204" pitchFamily="34" charset="0"/>
              </a:rPr>
              <a:t> visuals and </a:t>
            </a:r>
            <a:r>
              <a:rPr lang="it-IT" sz="2800" dirty="0" err="1">
                <a:cs typeface="Arial" panose="020B0604020202020204" pitchFamily="34" charset="0"/>
              </a:rPr>
              <a:t>videos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2" name="CuadroTexto 10">
            <a:extLst>
              <a:ext uri="{FF2B5EF4-FFF2-40B4-BE49-F238E27FC236}">
                <a16:creationId xmlns:a16="http://schemas.microsoft.com/office/drawing/2014/main" id="{21C8F978-7B22-3DAF-672B-108FB6CEE014}"/>
              </a:ext>
            </a:extLst>
          </p:cNvPr>
          <p:cNvSpPr txBox="1"/>
          <p:nvPr/>
        </p:nvSpPr>
        <p:spPr>
          <a:xfrm>
            <a:off x="6344756" y="1679622"/>
            <a:ext cx="5579242" cy="10556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>
                <a:cs typeface="Arial" panose="020B0604020202020204" pitchFamily="34" charset="0"/>
              </a:defRPr>
            </a:lvl1pPr>
          </a:lstStyle>
          <a:p>
            <a:r>
              <a:rPr lang="it-IT" dirty="0"/>
              <a:t>Website: </a:t>
            </a:r>
            <a:r>
              <a:rPr lang="it-IT" dirty="0">
                <a:hlinkClick r:id="rId3"/>
              </a:rPr>
              <a:t>https://fededat.github.io/</a:t>
            </a:r>
            <a:r>
              <a:rPr lang="it-IT" dirty="0"/>
              <a:t>  </a:t>
            </a:r>
            <a:endParaRPr lang="en-US" dirty="0"/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F0DEADCE-E57F-866F-D246-C5F2285D75DB}"/>
              </a:ext>
            </a:extLst>
          </p:cNvPr>
          <p:cNvSpPr txBox="1"/>
          <p:nvPr/>
        </p:nvSpPr>
        <p:spPr>
          <a:xfrm>
            <a:off x="253901" y="934046"/>
            <a:ext cx="5588199" cy="5788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cs typeface="Arial" panose="020B0604020202020204" pitchFamily="34" charset="0"/>
              </a:rPr>
              <a:t>Hints</a:t>
            </a:r>
            <a:endParaRPr lang="en-US" sz="2800" b="1" dirty="0">
              <a:cs typeface="Arial" panose="020B0604020202020204" pitchFamily="34" charset="0"/>
            </a:endParaRPr>
          </a:p>
        </p:txBody>
      </p:sp>
      <p:sp>
        <p:nvSpPr>
          <p:cNvPr id="15" name="CuadroTexto 10">
            <a:extLst>
              <a:ext uri="{FF2B5EF4-FFF2-40B4-BE49-F238E27FC236}">
                <a16:creationId xmlns:a16="http://schemas.microsoft.com/office/drawing/2014/main" id="{156C463E-A67D-1EB4-95CE-C6D6526D7D8D}"/>
              </a:ext>
            </a:extLst>
          </p:cNvPr>
          <p:cNvSpPr txBox="1"/>
          <p:nvPr/>
        </p:nvSpPr>
        <p:spPr>
          <a:xfrm>
            <a:off x="253902" y="2406096"/>
            <a:ext cx="558820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 i="1">
                <a:cs typeface="Arial" panose="020B0604020202020204" pitchFamily="34" charset="0"/>
              </a:defRPr>
            </a:lvl1pPr>
          </a:lstStyle>
          <a:p>
            <a:r>
              <a:rPr lang="it-IT" i="0" dirty="0" err="1"/>
              <a:t>Adapt</a:t>
            </a:r>
            <a:r>
              <a:rPr lang="it-IT" i="0" dirty="0"/>
              <a:t> talk to the audience</a:t>
            </a:r>
            <a:endParaRPr lang="en-US" i="0" dirty="0"/>
          </a:p>
        </p:txBody>
      </p:sp>
      <p:sp>
        <p:nvSpPr>
          <p:cNvPr id="16" name="CuadroTexto 10">
            <a:extLst>
              <a:ext uri="{FF2B5EF4-FFF2-40B4-BE49-F238E27FC236}">
                <a16:creationId xmlns:a16="http://schemas.microsoft.com/office/drawing/2014/main" id="{9ED167C1-C705-207D-CC79-4C8D15329FA5}"/>
              </a:ext>
            </a:extLst>
          </p:cNvPr>
          <p:cNvSpPr txBox="1"/>
          <p:nvPr/>
        </p:nvSpPr>
        <p:spPr>
          <a:xfrm>
            <a:off x="6344755" y="2985768"/>
            <a:ext cx="5579242" cy="15323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>
                <a:cs typeface="Arial" panose="020B0604020202020204" pitchFamily="34" charset="0"/>
              </a:defRPr>
            </a:lvl1pPr>
          </a:lstStyle>
          <a:p>
            <a:r>
              <a:rPr lang="it-IT" dirty="0"/>
              <a:t>Database:</a:t>
            </a:r>
          </a:p>
          <a:p>
            <a:r>
              <a:rPr lang="en-US" dirty="0">
                <a:hlinkClick r:id="rId4"/>
              </a:rPr>
              <a:t>https://github.com/FedeDat/SuPERCO2</a:t>
            </a:r>
            <a:endParaRPr lang="en-US" dirty="0"/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E3D54A9C-E202-C1A6-FD9E-3E9D888EF42B}"/>
              </a:ext>
            </a:extLst>
          </p:cNvPr>
          <p:cNvSpPr txBox="1"/>
          <p:nvPr/>
        </p:nvSpPr>
        <p:spPr>
          <a:xfrm>
            <a:off x="6340276" y="941040"/>
            <a:ext cx="5588199" cy="5788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EF7B00"/>
                </a:solidFill>
                <a:cs typeface="Arial" panose="020B0604020202020204" pitchFamily="34" charset="0"/>
              </a:rPr>
              <a:t>Material</a:t>
            </a:r>
            <a:endParaRPr lang="en-US" sz="2800" b="1" dirty="0">
              <a:solidFill>
                <a:srgbClr val="EF7B00"/>
              </a:solidFill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CA9F81-8294-3359-F931-ABDFDD56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>
                <a:solidFill>
                  <a:schemeClr val="bg1"/>
                </a:solidFill>
              </a:rPr>
              <a:t>Scientific</a:t>
            </a:r>
            <a:r>
              <a:rPr lang="es-ES" sz="5400" dirty="0">
                <a:solidFill>
                  <a:schemeClr val="bg1"/>
                </a:solidFill>
              </a:rPr>
              <a:t> </a:t>
            </a:r>
            <a:r>
              <a:rPr lang="es-ES" sz="5400" dirty="0" err="1">
                <a:solidFill>
                  <a:schemeClr val="bg1"/>
                </a:solidFill>
              </a:rPr>
              <a:t>Outreach</a:t>
            </a:r>
            <a:endParaRPr lang="it-IT" sz="5400" dirty="0">
              <a:solidFill>
                <a:schemeClr val="bg1"/>
              </a:solidFill>
            </a:endParaRPr>
          </a:p>
        </p:txBody>
      </p:sp>
      <p:sp>
        <p:nvSpPr>
          <p:cNvPr id="6" name="CuadroTexto 10">
            <a:extLst>
              <a:ext uri="{FF2B5EF4-FFF2-40B4-BE49-F238E27FC236}">
                <a16:creationId xmlns:a16="http://schemas.microsoft.com/office/drawing/2014/main" id="{777B122C-E41A-383B-045F-0E90F4E8E34E}"/>
              </a:ext>
            </a:extLst>
          </p:cNvPr>
          <p:cNvSpPr txBox="1"/>
          <p:nvPr/>
        </p:nvSpPr>
        <p:spPr>
          <a:xfrm>
            <a:off x="241818" y="4798782"/>
            <a:ext cx="558820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err="1">
                <a:cs typeface="Arial" panose="020B0604020202020204" pitchFamily="34" charset="0"/>
              </a:rPr>
              <a:t>Engage</a:t>
            </a:r>
            <a:r>
              <a:rPr lang="it-IT" sz="2800" dirty="0">
                <a:cs typeface="Arial" panose="020B0604020202020204" pitchFamily="34" charset="0"/>
              </a:rPr>
              <a:t> audience with Q&amp;A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7" name="CuadroTexto 10">
            <a:extLst>
              <a:ext uri="{FF2B5EF4-FFF2-40B4-BE49-F238E27FC236}">
                <a16:creationId xmlns:a16="http://schemas.microsoft.com/office/drawing/2014/main" id="{722A324B-276E-BC12-2E37-BEA327DF6EDC}"/>
              </a:ext>
            </a:extLst>
          </p:cNvPr>
          <p:cNvSpPr txBox="1"/>
          <p:nvPr/>
        </p:nvSpPr>
        <p:spPr>
          <a:xfrm>
            <a:off x="253900" y="4010881"/>
            <a:ext cx="558820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 i="1">
                <a:cs typeface="Arial" panose="020B0604020202020204" pitchFamily="34" charset="0"/>
              </a:defRPr>
            </a:lvl1pPr>
          </a:lstStyle>
          <a:p>
            <a:r>
              <a:rPr lang="it-IT" i="0" dirty="0"/>
              <a:t>Reduce text (</a:t>
            </a:r>
            <a:r>
              <a:rPr lang="it-IT" i="0" dirty="0" err="1"/>
              <a:t>less</a:t>
            </a:r>
            <a:r>
              <a:rPr lang="it-IT" i="0" dirty="0"/>
              <a:t> </a:t>
            </a:r>
            <a:r>
              <a:rPr lang="it-IT" i="0" dirty="0" err="1"/>
              <a:t>mistakes</a:t>
            </a:r>
            <a:r>
              <a:rPr lang="it-IT" i="0" dirty="0"/>
              <a:t>!)</a:t>
            </a:r>
            <a:endParaRPr lang="en-US" i="0" dirty="0"/>
          </a:p>
        </p:txBody>
      </p:sp>
      <p:sp>
        <p:nvSpPr>
          <p:cNvPr id="10" name="CuadroTexto 10">
            <a:extLst>
              <a:ext uri="{FF2B5EF4-FFF2-40B4-BE49-F238E27FC236}">
                <a16:creationId xmlns:a16="http://schemas.microsoft.com/office/drawing/2014/main" id="{2E790B47-9481-356E-B01B-2DDA710395CD}"/>
              </a:ext>
            </a:extLst>
          </p:cNvPr>
          <p:cNvSpPr txBox="1"/>
          <p:nvPr/>
        </p:nvSpPr>
        <p:spPr>
          <a:xfrm>
            <a:off x="241818" y="5596148"/>
            <a:ext cx="558820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>
                <a:cs typeface="Arial" panose="020B0604020202020204" pitchFamily="34" charset="0"/>
              </a:rPr>
              <a:t>Use educational games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DFABE2-4D1F-7EC6-1323-D2E4431CCA40}"/>
              </a:ext>
            </a:extLst>
          </p:cNvPr>
          <p:cNvSpPr txBox="1"/>
          <p:nvPr/>
        </p:nvSpPr>
        <p:spPr>
          <a:xfrm>
            <a:off x="6370940" y="4768640"/>
            <a:ext cx="5579242" cy="15323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420000"/>
            </a:solidFill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>
                <a:cs typeface="Arial" panose="020B0604020202020204" pitchFamily="34" charset="0"/>
              </a:defRPr>
            </a:lvl1pPr>
          </a:lstStyle>
          <a:p>
            <a:r>
              <a:rPr lang="it-IT" dirty="0"/>
              <a:t>Talks: </a:t>
            </a:r>
            <a:r>
              <a:rPr lang="it-IT" dirty="0" err="1">
                <a:hlinkClick r:id="rId4"/>
              </a:rPr>
              <a:t>outreach</a:t>
            </a:r>
            <a:r>
              <a:rPr lang="it-IT" dirty="0">
                <a:hlinkClick r:id="rId4"/>
              </a:rPr>
              <a:t>/talks</a:t>
            </a:r>
            <a:endParaRPr lang="it-IT" dirty="0"/>
          </a:p>
          <a:p>
            <a:r>
              <a:rPr lang="en-US" dirty="0"/>
              <a:t>Videos: </a:t>
            </a:r>
            <a:r>
              <a:rPr lang="en-US" dirty="0">
                <a:hlinkClick r:id="rId5"/>
              </a:rPr>
              <a:t>outreach/videos</a:t>
            </a:r>
            <a:endParaRPr lang="en-US" dirty="0"/>
          </a:p>
          <a:p>
            <a:r>
              <a:rPr lang="en-US" dirty="0"/>
              <a:t>Games: </a:t>
            </a:r>
            <a:r>
              <a:rPr lang="en-US" dirty="0">
                <a:hlinkClick r:id="rId6"/>
              </a:rPr>
              <a:t>outreach/games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5" grpId="0" animBg="1"/>
      <p:bldP spid="16" grpId="0" animBg="1"/>
      <p:bldP spid="2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88;p68">
            <a:extLst>
              <a:ext uri="{FF2B5EF4-FFF2-40B4-BE49-F238E27FC236}">
                <a16:creationId xmlns:a16="http://schemas.microsoft.com/office/drawing/2014/main" id="{35610AFE-4C0B-7C1A-6255-FE83CD5674B1}"/>
              </a:ext>
            </a:extLst>
          </p:cNvPr>
          <p:cNvSpPr txBox="1">
            <a:spLocks/>
          </p:cNvSpPr>
          <p:nvPr/>
        </p:nvSpPr>
        <p:spPr>
          <a:xfrm>
            <a:off x="256396" y="1001032"/>
            <a:ext cx="6229071" cy="41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n-GB" sz="2800" b="1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Density functional theory </a:t>
            </a: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n-GB" sz="2400" kern="0" dirty="0" err="1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Dr.</a:t>
            </a:r>
            <a:r>
              <a:rPr lang="en-GB" sz="2400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 Rodrigo Garcia </a:t>
            </a:r>
            <a:r>
              <a:rPr lang="en-GB" sz="2400" kern="0" dirty="0" err="1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Muelas</a:t>
            </a:r>
            <a:r>
              <a:rPr lang="en-GB" sz="2400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, </a:t>
            </a: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n-GB" sz="2400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Prof. N</a:t>
            </a:r>
            <a:r>
              <a:rPr lang="es-ES" sz="2400" kern="0" dirty="0" err="1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úria</a:t>
            </a:r>
            <a:r>
              <a:rPr lang="es-ES" sz="2400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 López</a:t>
            </a:r>
            <a:r>
              <a:rPr lang="en-GB" sz="2400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 (ICIQ)</a:t>
            </a: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endParaRPr lang="en-GB" sz="2400" kern="0" dirty="0">
              <a:solidFill>
                <a:schemeClr val="bg1"/>
              </a:solidFill>
              <a:latin typeface="+mn-lt"/>
              <a:ea typeface="Fira Sans"/>
              <a:cs typeface="Fira Sans"/>
              <a:sym typeface="Fira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Fira Sans"/>
                <a:cs typeface="Fira Sans"/>
                <a:sym typeface="Fira Sans"/>
              </a:rPr>
              <a:t>Acqueous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Fira Sans"/>
                <a:cs typeface="Fira Sans"/>
                <a:sym typeface="Fira Sans"/>
              </a:rPr>
              <a:t> electrolytes</a:t>
            </a: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n-GB" sz="2400" kern="0" dirty="0" err="1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Dr.</a:t>
            </a:r>
            <a:r>
              <a:rPr lang="en-GB" sz="2400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 Mariana Monteiro, </a:t>
            </a:r>
            <a:r>
              <a:rPr lang="en-GB" sz="2400" kern="0" dirty="0" err="1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Dr.</a:t>
            </a:r>
            <a:r>
              <a:rPr lang="en-GB" sz="2400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 Chunmiao Yeo, Prof. Marc Koper (Leiden University)</a:t>
            </a: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endParaRPr lang="en-GB" sz="2400" kern="0" dirty="0">
              <a:solidFill>
                <a:schemeClr val="bg1"/>
              </a:solidFill>
              <a:latin typeface="+mn-lt"/>
              <a:ea typeface="Fira Sans"/>
              <a:cs typeface="Fira Sans"/>
              <a:sym typeface="Fira Sans"/>
            </a:endParaRPr>
          </a:p>
          <a:p>
            <a:pPr marL="0" lvl="0" indent="0">
              <a:buClr>
                <a:srgbClr val="FFFFFF"/>
              </a:buClr>
              <a:buSzPts val="1100"/>
              <a:buNone/>
              <a:defRPr/>
            </a:pPr>
            <a:r>
              <a:rPr lang="es-ES" sz="2800" b="1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Cu </a:t>
            </a:r>
            <a:r>
              <a:rPr lang="es-ES" sz="2800" b="1" kern="0" dirty="0" err="1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dissolution</a:t>
            </a:r>
            <a:endParaRPr lang="es-ES" sz="2800" b="1" kern="0" dirty="0">
              <a:solidFill>
                <a:schemeClr val="bg1"/>
              </a:solidFill>
              <a:latin typeface="+mn-lt"/>
              <a:ea typeface="Fira Sans"/>
              <a:cs typeface="Fira Sans"/>
              <a:sym typeface="Fira Sans"/>
            </a:endParaRPr>
          </a:p>
          <a:p>
            <a:pPr marL="0" lvl="0" indent="0">
              <a:buClr>
                <a:srgbClr val="FFFFFF"/>
              </a:buClr>
              <a:buSzPts val="1100"/>
              <a:buNone/>
              <a:defRPr/>
            </a:pPr>
            <a:r>
              <a:rPr lang="en-GB" sz="2400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Dr. Jan Vavra, </a:t>
            </a:r>
          </a:p>
          <a:p>
            <a:pPr marL="0" lvl="0" indent="0">
              <a:buClr>
                <a:srgbClr val="FFFFFF"/>
              </a:buClr>
              <a:buSzPts val="1100"/>
              <a:buNone/>
              <a:defRPr/>
            </a:pPr>
            <a:r>
              <a:rPr lang="en-GB" sz="2400" kern="0" dirty="0">
                <a:solidFill>
                  <a:schemeClr val="bg1"/>
                </a:solidFill>
                <a:latin typeface="+mn-lt"/>
                <a:ea typeface="Fira Sans"/>
                <a:cs typeface="Fira Sans"/>
                <a:sym typeface="Fira Sans"/>
              </a:rPr>
              <a:t>Prof. Raffaella Buonsanti (EPFL)</a:t>
            </a:r>
          </a:p>
        </p:txBody>
      </p:sp>
      <p:sp>
        <p:nvSpPr>
          <p:cNvPr id="10" name="Google Shape;1288;p68">
            <a:extLst>
              <a:ext uri="{FF2B5EF4-FFF2-40B4-BE49-F238E27FC236}">
                <a16:creationId xmlns:a16="http://schemas.microsoft.com/office/drawing/2014/main" id="{7BEBB169-9418-276A-DA9A-78642106228E}"/>
              </a:ext>
            </a:extLst>
          </p:cNvPr>
          <p:cNvSpPr txBox="1">
            <a:spLocks/>
          </p:cNvSpPr>
          <p:nvPr/>
        </p:nvSpPr>
        <p:spPr>
          <a:xfrm>
            <a:off x="6795436" y="1179501"/>
            <a:ext cx="5140168" cy="260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endParaRPr lang="en-GB" sz="2400" kern="0" dirty="0">
              <a:solidFill>
                <a:schemeClr val="bg1"/>
              </a:solidFill>
              <a:latin typeface="+mn-lt"/>
              <a:ea typeface="Fira Sans"/>
              <a:cs typeface="Fira Sans"/>
              <a:sym typeface="Fira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endParaRPr kumimoji="0" lang="es-E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Fira Sans"/>
              <a:cs typeface="Fira Sans"/>
              <a:sym typeface="Fira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endParaRPr lang="es-ES" sz="2400" kern="0" dirty="0">
              <a:solidFill>
                <a:schemeClr val="bg1"/>
              </a:solidFill>
              <a:latin typeface="+mn-lt"/>
              <a:ea typeface="Fira Sans"/>
              <a:cs typeface="Fira Sans"/>
              <a:sym typeface="Fira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endParaRPr kumimoji="0" lang="es-E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Fira Sans"/>
              <a:cs typeface="Fira Sans"/>
              <a:sym typeface="Fira San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1D19AA0-B48F-46A0-3D10-EC45D9C442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97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5400" dirty="0" err="1">
                <a:solidFill>
                  <a:schemeClr val="bg1"/>
                </a:solidFill>
              </a:rPr>
              <a:t>Acknowledgements</a:t>
            </a:r>
            <a:r>
              <a:rPr lang="es-ES" sz="5400" dirty="0">
                <a:solidFill>
                  <a:schemeClr val="bg1"/>
                </a:solidFill>
              </a:rPr>
              <a:t> (DFT)</a:t>
            </a:r>
            <a:endParaRPr lang="it-IT" sz="5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2695D-B477-316C-4B2B-5F76EC22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37" y="2291312"/>
            <a:ext cx="4320000" cy="1750646"/>
          </a:xfrm>
          <a:prstGeom prst="rect">
            <a:avLst/>
          </a:prstGeom>
        </p:spPr>
      </p:pic>
      <p:sp>
        <p:nvSpPr>
          <p:cNvPr id="2" name="Google Shape;1288;p68">
            <a:extLst>
              <a:ext uri="{FF2B5EF4-FFF2-40B4-BE49-F238E27FC236}">
                <a16:creationId xmlns:a16="http://schemas.microsoft.com/office/drawing/2014/main" id="{C475FE61-1006-2555-A7F6-2AA69F9388FC}"/>
              </a:ext>
            </a:extLst>
          </p:cNvPr>
          <p:cNvSpPr txBox="1">
            <a:spLocks/>
          </p:cNvSpPr>
          <p:nvPr/>
        </p:nvSpPr>
        <p:spPr>
          <a:xfrm>
            <a:off x="6095999" y="842446"/>
            <a:ext cx="5813999" cy="6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Fira Sans"/>
                <a:cs typeface="Fira Sans"/>
                <a:sym typeface="Fira Sans"/>
              </a:rPr>
              <a:t>Financial support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sym typeface="Fira Sans Light"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1B7CE2B8-600E-B173-343F-9B477EE3209A}"/>
              </a:ext>
            </a:extLst>
          </p:cNvPr>
          <p:cNvSpPr txBox="1">
            <a:spLocks/>
          </p:cNvSpPr>
          <p:nvPr/>
        </p:nvSpPr>
        <p:spPr>
          <a:xfrm>
            <a:off x="6820637" y="4072225"/>
            <a:ext cx="4320000" cy="1411358"/>
          </a:xfrm>
          <a:prstGeom prst="rect">
            <a:avLst/>
          </a:prstGeom>
          <a:solidFill>
            <a:srgbClr val="00284B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14000"/>
              </a:lnSpc>
            </a:pPr>
            <a:r>
              <a:rPr lang="it-IT" sz="1500" dirty="0" err="1">
                <a:solidFill>
                  <a:schemeClr val="bg1"/>
                </a:solidFill>
                <a:latin typeface="+mn-lt"/>
                <a:cs typeface="Kalinga" panose="020B0502040204020203" pitchFamily="34" charset="0"/>
              </a:rPr>
              <a:t>ELCoREL</a:t>
            </a:r>
            <a:r>
              <a:rPr lang="it-IT" sz="1500" dirty="0">
                <a:solidFill>
                  <a:schemeClr val="bg1"/>
                </a:solidFill>
                <a:latin typeface="+mn-lt"/>
                <a:cs typeface="Kalinga" panose="020B0502040204020203" pitchFamily="34" charset="0"/>
              </a:rPr>
              <a:t> </a:t>
            </a:r>
            <a:r>
              <a:rPr lang="en-GB" sz="1500" dirty="0">
                <a:solidFill>
                  <a:schemeClr val="bg1"/>
                </a:solidFill>
                <a:latin typeface="+mn-lt"/>
                <a:cs typeface="Kalinga" panose="020B0502040204020203" pitchFamily="34" charset="0"/>
              </a:rPr>
              <a:t>has received funding from the European Union’s Horizon 2020</a:t>
            </a:r>
            <a:r>
              <a:rPr lang="en-GB" sz="1500" dirty="0">
                <a:solidFill>
                  <a:srgbClr val="FF0000"/>
                </a:solidFill>
                <a:latin typeface="+mn-lt"/>
                <a:cs typeface="Kalinga" panose="020B0502040204020203" pitchFamily="34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+mn-lt"/>
                <a:cs typeface="Kalinga" panose="020B0502040204020203" pitchFamily="34" charset="0"/>
              </a:rPr>
              <a:t>research and innovation</a:t>
            </a:r>
            <a:r>
              <a:rPr lang="en-GB" sz="1500" dirty="0">
                <a:solidFill>
                  <a:schemeClr val="bg1"/>
                </a:solidFill>
                <a:latin typeface="+mn-lt"/>
                <a:cs typeface="Kalinga" panose="020B0502040204020203" pitchFamily="34" charset="0"/>
              </a:rPr>
              <a:t> programme under the Marie Sklodowska-Curie grant agreement No 722614.</a:t>
            </a:r>
            <a:endParaRPr lang="it-IT" sz="1500" dirty="0">
              <a:solidFill>
                <a:schemeClr val="bg1"/>
              </a:solidFill>
              <a:latin typeface="+mn-lt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8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24C82-CADB-4BAA-5800-32DA6DE3D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88;p68">
            <a:extLst>
              <a:ext uri="{FF2B5EF4-FFF2-40B4-BE49-F238E27FC236}">
                <a16:creationId xmlns:a16="http://schemas.microsoft.com/office/drawing/2014/main" id="{D004C1C4-B905-9FF4-B65A-F95EEA2C91FB}"/>
              </a:ext>
            </a:extLst>
          </p:cNvPr>
          <p:cNvSpPr txBox="1">
            <a:spLocks/>
          </p:cNvSpPr>
          <p:nvPr/>
        </p:nvSpPr>
        <p:spPr>
          <a:xfrm>
            <a:off x="6095999" y="842446"/>
            <a:ext cx="5813999" cy="6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Fira Sans"/>
                <a:cs typeface="Fira Sans"/>
                <a:sym typeface="Fira Sans"/>
              </a:rPr>
              <a:t>Financial support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sym typeface="Fira Sans Light"/>
            </a:endParaRPr>
          </a:p>
        </p:txBody>
      </p:sp>
      <p:sp>
        <p:nvSpPr>
          <p:cNvPr id="6" name="Google Shape;1288;p68">
            <a:extLst>
              <a:ext uri="{FF2B5EF4-FFF2-40B4-BE49-F238E27FC236}">
                <a16:creationId xmlns:a16="http://schemas.microsoft.com/office/drawing/2014/main" id="{47ADEE4A-575E-284E-958A-16090D7D6414}"/>
              </a:ext>
            </a:extLst>
          </p:cNvPr>
          <p:cNvSpPr txBox="1">
            <a:spLocks/>
          </p:cNvSpPr>
          <p:nvPr/>
        </p:nvSpPr>
        <p:spPr>
          <a:xfrm>
            <a:off x="271184" y="3231474"/>
            <a:ext cx="5799909" cy="213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s-ES" sz="2800" kern="0" dirty="0" err="1">
                <a:solidFill>
                  <a:schemeClr val="bg1"/>
                </a:solidFill>
                <a:latin typeface="+mn-lt"/>
                <a:sym typeface="Fira Sans"/>
              </a:rPr>
              <a:t>M.Sc</a:t>
            </a:r>
            <a:r>
              <a:rPr lang="es-ES" sz="2800" kern="0" dirty="0">
                <a:solidFill>
                  <a:schemeClr val="bg1"/>
                </a:solidFill>
                <a:latin typeface="+mn-lt"/>
                <a:sym typeface="Fira Sans"/>
              </a:rPr>
              <a:t>. Ali Zarei </a:t>
            </a: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s-ES" sz="2000" kern="0" dirty="0">
                <a:solidFill>
                  <a:schemeClr val="bg1"/>
                </a:solidFill>
                <a:latin typeface="+mn-lt"/>
                <a:sym typeface="Fira Sans"/>
              </a:rPr>
              <a:t>(</a:t>
            </a:r>
            <a:r>
              <a:rPr lang="es-ES" sz="2000" kern="0" dirty="0" err="1">
                <a:solidFill>
                  <a:schemeClr val="bg1"/>
                </a:solidFill>
                <a:latin typeface="+mn-lt"/>
                <a:sym typeface="Fira Sans"/>
              </a:rPr>
              <a:t>catalyst</a:t>
            </a:r>
            <a:r>
              <a:rPr lang="es-ES" sz="2000" kern="0" dirty="0">
                <a:solidFill>
                  <a:schemeClr val="bg1"/>
                </a:solidFill>
                <a:latin typeface="+mn-lt"/>
                <a:sym typeface="Fira Sans"/>
              </a:rPr>
              <a:t> </a:t>
            </a:r>
            <a:r>
              <a:rPr lang="es-ES" sz="2000" kern="0" dirty="0" err="1">
                <a:solidFill>
                  <a:schemeClr val="bg1"/>
                </a:solidFill>
                <a:latin typeface="+mn-lt"/>
                <a:sym typeface="Fira Sans"/>
              </a:rPr>
              <a:t>synthesis</a:t>
            </a:r>
            <a:r>
              <a:rPr lang="es-ES" sz="2000" kern="0" dirty="0">
                <a:solidFill>
                  <a:schemeClr val="bg1"/>
                </a:solidFill>
                <a:latin typeface="+mn-lt"/>
                <a:sym typeface="Fira Sans"/>
              </a:rPr>
              <a:t>, </a:t>
            </a:r>
            <a:r>
              <a:rPr lang="es-ES" sz="2000" kern="0" dirty="0" err="1">
                <a:solidFill>
                  <a:schemeClr val="bg1"/>
                </a:solidFill>
                <a:latin typeface="+mn-lt"/>
                <a:sym typeface="Fira Sans"/>
              </a:rPr>
              <a:t>electrochemical</a:t>
            </a:r>
            <a:r>
              <a:rPr lang="es-ES" sz="2000" kern="0" dirty="0">
                <a:solidFill>
                  <a:schemeClr val="bg1"/>
                </a:solidFill>
                <a:latin typeface="+mn-lt"/>
                <a:sym typeface="Fira Sans"/>
              </a:rPr>
              <a:t> </a:t>
            </a:r>
            <a:r>
              <a:rPr lang="es-ES" sz="2000" kern="0" dirty="0" err="1">
                <a:solidFill>
                  <a:schemeClr val="bg1"/>
                </a:solidFill>
                <a:latin typeface="+mn-lt"/>
                <a:sym typeface="Fira Sans"/>
              </a:rPr>
              <a:t>testing</a:t>
            </a:r>
            <a:r>
              <a:rPr lang="es-ES" sz="2000" kern="0" dirty="0">
                <a:solidFill>
                  <a:schemeClr val="bg1"/>
                </a:solidFill>
                <a:latin typeface="+mn-lt"/>
                <a:sym typeface="Fira Sans"/>
              </a:rPr>
              <a:t>)</a:t>
            </a: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endParaRPr lang="es-ES" sz="2000" kern="0" dirty="0">
              <a:solidFill>
                <a:schemeClr val="bg1"/>
              </a:solidFill>
              <a:latin typeface="+mn-lt"/>
              <a:sym typeface="Fira Sans"/>
            </a:endParaRP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s-ES" sz="2800" kern="0" dirty="0">
                <a:solidFill>
                  <a:schemeClr val="bg1"/>
                </a:solidFill>
                <a:latin typeface="+mn-lt"/>
                <a:sym typeface="Fira Sans"/>
              </a:rPr>
              <a:t>Prof. Simelys Hernández</a:t>
            </a: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s-ES" sz="2000" kern="0" dirty="0">
                <a:solidFill>
                  <a:schemeClr val="bg1"/>
                </a:solidFill>
                <a:latin typeface="+mn-lt"/>
                <a:sym typeface="Fira Sans"/>
              </a:rPr>
              <a:t>(</a:t>
            </a:r>
            <a:r>
              <a:rPr lang="es-ES" sz="2000" kern="0" dirty="0" err="1">
                <a:solidFill>
                  <a:schemeClr val="bg1"/>
                </a:solidFill>
                <a:latin typeface="+mn-lt"/>
                <a:sym typeface="Fira Sans"/>
              </a:rPr>
              <a:t>lab</a:t>
            </a:r>
            <a:r>
              <a:rPr lang="es-ES" sz="2000" kern="0" dirty="0">
                <a:solidFill>
                  <a:schemeClr val="bg1"/>
                </a:solidFill>
                <a:latin typeface="+mn-lt"/>
                <a:sym typeface="Fira Sans"/>
              </a:rPr>
              <a:t> Access)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89C6EEB-53EC-6FBA-54A1-8392ADB9B2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97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5400" dirty="0" err="1">
                <a:solidFill>
                  <a:schemeClr val="bg1"/>
                </a:solidFill>
              </a:rPr>
              <a:t>Acknowledgements</a:t>
            </a:r>
            <a:r>
              <a:rPr lang="es-ES" sz="5400" dirty="0">
                <a:solidFill>
                  <a:schemeClr val="bg1"/>
                </a:solidFill>
              </a:rPr>
              <a:t> (SuPERCO2)</a:t>
            </a:r>
            <a:endParaRPr lang="it-IT" sz="54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7FE5A36B-01D6-F47D-4DA8-5AD5C3353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1" t="12751" r="8816" b="22611"/>
          <a:stretch>
            <a:fillRect/>
          </a:stretch>
        </p:blipFill>
        <p:spPr>
          <a:xfrm>
            <a:off x="6089565" y="4253213"/>
            <a:ext cx="5814000" cy="1400897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D4395418-055E-211E-7C27-854C531358AD}"/>
              </a:ext>
            </a:extLst>
          </p:cNvPr>
          <p:cNvSpPr txBox="1">
            <a:spLocks/>
          </p:cNvSpPr>
          <p:nvPr/>
        </p:nvSpPr>
        <p:spPr>
          <a:xfrm>
            <a:off x="6090475" y="5632077"/>
            <a:ext cx="5831562" cy="949482"/>
          </a:xfrm>
          <a:prstGeom prst="rect">
            <a:avLst/>
          </a:prstGeom>
          <a:solidFill>
            <a:srgbClr val="00284B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14000"/>
              </a:lnSpc>
            </a:pPr>
            <a:r>
              <a:rPr lang="it-IT" sz="1500" dirty="0">
                <a:solidFill>
                  <a:schemeClr val="bg1"/>
                </a:solidFill>
                <a:latin typeface="+mn-lt"/>
                <a:cs typeface="Kalinga" panose="020B0502040204020203" pitchFamily="34" charset="0"/>
              </a:rPr>
              <a:t>SuPERCO2 </a:t>
            </a:r>
            <a:r>
              <a:rPr lang="en-GB" sz="1500" dirty="0">
                <a:solidFill>
                  <a:schemeClr val="bg1"/>
                </a:solidFill>
                <a:latin typeface="+mn-lt"/>
                <a:cs typeface="Kalinga" panose="020B0502040204020203" pitchFamily="34" charset="0"/>
              </a:rPr>
              <a:t>has received funding from the European Union’s Horizon Europe </a:t>
            </a:r>
            <a:r>
              <a:rPr lang="en-US" sz="1500" dirty="0">
                <a:solidFill>
                  <a:schemeClr val="bg1"/>
                </a:solidFill>
                <a:latin typeface="+mn-lt"/>
                <a:cs typeface="Kalinga" panose="020B0502040204020203" pitchFamily="34" charset="0"/>
              </a:rPr>
              <a:t>research and innovation</a:t>
            </a:r>
            <a:r>
              <a:rPr lang="en-GB" sz="1500" dirty="0">
                <a:solidFill>
                  <a:schemeClr val="bg1"/>
                </a:solidFill>
                <a:latin typeface="+mn-lt"/>
                <a:cs typeface="Kalinga" panose="020B0502040204020203" pitchFamily="34" charset="0"/>
              </a:rPr>
              <a:t> programme under the Marie Sklodowska-Curie grant agreement No 101104004.</a:t>
            </a:r>
            <a:endParaRPr lang="it-IT" sz="1500" dirty="0">
              <a:solidFill>
                <a:schemeClr val="bg1"/>
              </a:solidFill>
              <a:latin typeface="+mn-lt"/>
              <a:cs typeface="Kalinga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B97C9-C7C1-42C4-DF29-F4C2C4F23E38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43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2" name="Google Shape;1288;p68">
            <a:extLst>
              <a:ext uri="{FF2B5EF4-FFF2-40B4-BE49-F238E27FC236}">
                <a16:creationId xmlns:a16="http://schemas.microsoft.com/office/drawing/2014/main" id="{BF9BF249-D169-A536-0FFC-18A8F31D14B6}"/>
              </a:ext>
            </a:extLst>
          </p:cNvPr>
          <p:cNvSpPr txBox="1">
            <a:spLocks/>
          </p:cNvSpPr>
          <p:nvPr/>
        </p:nvSpPr>
        <p:spPr>
          <a:xfrm>
            <a:off x="274382" y="2676506"/>
            <a:ext cx="5813999" cy="6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sym typeface="Fira Sans"/>
              </a:rPr>
              <a:t>Exp collaboration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sym typeface="Fira Sans Light"/>
            </a:endParaRPr>
          </a:p>
        </p:txBody>
      </p:sp>
      <p:pic>
        <p:nvPicPr>
          <p:cNvPr id="3" name="Picture 2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52D302F2-8EE9-2448-F27F-D101DE45F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/>
          <a:stretch/>
        </p:blipFill>
        <p:spPr>
          <a:xfrm>
            <a:off x="6096000" y="2168973"/>
            <a:ext cx="5815544" cy="1409701"/>
          </a:xfrm>
          <a:prstGeom prst="rect">
            <a:avLst/>
          </a:prstGeom>
        </p:spPr>
      </p:pic>
      <p:pic>
        <p:nvPicPr>
          <p:cNvPr id="21" name="Picture 20" descr="A black and white logo&#10;&#10;AI-generated content may be incorrect.">
            <a:extLst>
              <a:ext uri="{FF2B5EF4-FFF2-40B4-BE49-F238E27FC236}">
                <a16:creationId xmlns:a16="http://schemas.microsoft.com/office/drawing/2014/main" id="{35BA0338-C88A-7116-AEF6-C154198AE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4"/>
          <a:stretch>
            <a:fillRect/>
          </a:stretch>
        </p:blipFill>
        <p:spPr>
          <a:xfrm>
            <a:off x="3354742" y="5271966"/>
            <a:ext cx="1992022" cy="1188174"/>
          </a:xfrm>
          <a:prstGeom prst="rect">
            <a:avLst/>
          </a:prstGeom>
        </p:spPr>
      </p:pic>
      <p:sp>
        <p:nvSpPr>
          <p:cNvPr id="5" name="Google Shape;1288;p68">
            <a:extLst>
              <a:ext uri="{FF2B5EF4-FFF2-40B4-BE49-F238E27FC236}">
                <a16:creationId xmlns:a16="http://schemas.microsoft.com/office/drawing/2014/main" id="{7A799167-8A81-DD93-7085-5FACF976B4CD}"/>
              </a:ext>
            </a:extLst>
          </p:cNvPr>
          <p:cNvSpPr txBox="1">
            <a:spLocks/>
          </p:cNvSpPr>
          <p:nvPr/>
        </p:nvSpPr>
        <p:spPr>
          <a:xfrm>
            <a:off x="284086" y="839268"/>
            <a:ext cx="5813999" cy="6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sym typeface="Fira Sans"/>
              </a:rPr>
              <a:t>Inspiration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sym typeface="Fira Sans Light"/>
            </a:endParaRPr>
          </a:p>
        </p:txBody>
      </p:sp>
      <p:pic>
        <p:nvPicPr>
          <p:cNvPr id="12" name="Picture 11" descr="A black and white logo&#10;&#10;AI-generated content may be incorrect.">
            <a:extLst>
              <a:ext uri="{FF2B5EF4-FFF2-40B4-BE49-F238E27FC236}">
                <a16:creationId xmlns:a16="http://schemas.microsoft.com/office/drawing/2014/main" id="{3B5FCE4B-2187-FC80-9116-E2F47EBCF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2" y="1535374"/>
            <a:ext cx="1065745" cy="1065745"/>
          </a:xfrm>
          <a:prstGeom prst="rect">
            <a:avLst/>
          </a:prstGeom>
        </p:spPr>
      </p:pic>
      <p:sp>
        <p:nvSpPr>
          <p:cNvPr id="13" name="Google Shape;1288;p68">
            <a:extLst>
              <a:ext uri="{FF2B5EF4-FFF2-40B4-BE49-F238E27FC236}">
                <a16:creationId xmlns:a16="http://schemas.microsoft.com/office/drawing/2014/main" id="{34EA8EA8-E462-DBA5-6936-8B1924DC9B54}"/>
              </a:ext>
            </a:extLst>
          </p:cNvPr>
          <p:cNvSpPr txBox="1">
            <a:spLocks/>
          </p:cNvSpPr>
          <p:nvPr/>
        </p:nvSpPr>
        <p:spPr>
          <a:xfrm>
            <a:off x="1670933" y="1646359"/>
            <a:ext cx="3993268" cy="8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s-ES" sz="2800" kern="0" dirty="0" err="1">
                <a:solidFill>
                  <a:schemeClr val="bg1"/>
                </a:solidFill>
                <a:latin typeface="+mn-lt"/>
                <a:sym typeface="Fira Sans"/>
              </a:rPr>
              <a:t>M.Eng</a:t>
            </a:r>
            <a:r>
              <a:rPr lang="es-ES" sz="2800" kern="0" dirty="0">
                <a:solidFill>
                  <a:schemeClr val="bg1"/>
                </a:solidFill>
                <a:latin typeface="+mn-lt"/>
                <a:sym typeface="Fira Sans"/>
              </a:rPr>
              <a:t>. Moisés </a:t>
            </a:r>
            <a:r>
              <a:rPr lang="es-ES" sz="2800" kern="0" dirty="0" err="1">
                <a:solidFill>
                  <a:schemeClr val="bg1"/>
                </a:solidFill>
                <a:latin typeface="+mn-lt"/>
                <a:sym typeface="Fira Sans"/>
              </a:rPr>
              <a:t>Àlvarez</a:t>
            </a:r>
            <a:r>
              <a:rPr lang="es-ES" sz="2800" kern="0" dirty="0">
                <a:solidFill>
                  <a:schemeClr val="bg1"/>
                </a:solidFill>
                <a:latin typeface="+mn-lt"/>
                <a:sym typeface="Fira Sans"/>
              </a:rPr>
              <a:t> </a:t>
            </a:r>
          </a:p>
          <a:p>
            <a:pPr marL="0" indent="0">
              <a:buClr>
                <a:srgbClr val="FFFFFF"/>
              </a:buClr>
              <a:buSzPts val="1100"/>
              <a:buNone/>
              <a:defRPr/>
            </a:pPr>
            <a:r>
              <a:rPr lang="es-ES" sz="2800" kern="0" dirty="0">
                <a:solidFill>
                  <a:schemeClr val="bg1"/>
                </a:solidFill>
                <a:latin typeface="+mn-lt"/>
                <a:sym typeface="Fira Sans"/>
              </a:rPr>
              <a:t>(ICIQ)</a:t>
            </a:r>
            <a:endParaRPr lang="es-ES" sz="2000" kern="0" dirty="0">
              <a:solidFill>
                <a:schemeClr val="bg1"/>
              </a:solidFill>
              <a:latin typeface="+mn-lt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137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ABBC0D-3070-42A8-F308-5B170E9EEA0C}"/>
              </a:ext>
            </a:extLst>
          </p:cNvPr>
          <p:cNvSpPr txBox="1">
            <a:spLocks/>
          </p:cNvSpPr>
          <p:nvPr/>
        </p:nvSpPr>
        <p:spPr>
          <a:xfrm>
            <a:off x="263525" y="705295"/>
            <a:ext cx="11664949" cy="47167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5400" b="0" dirty="0" err="1">
                <a:solidFill>
                  <a:schemeClr val="bg1"/>
                </a:solidFill>
              </a:rPr>
              <a:t>Thank</a:t>
            </a:r>
            <a:r>
              <a:rPr lang="es-ES" sz="5400" b="0" dirty="0">
                <a:solidFill>
                  <a:schemeClr val="bg1"/>
                </a:solidFill>
              </a:rPr>
              <a:t> </a:t>
            </a:r>
            <a:r>
              <a:rPr lang="es-ES" sz="5400" b="0" dirty="0" err="1">
                <a:solidFill>
                  <a:schemeClr val="bg1"/>
                </a:solidFill>
              </a:rPr>
              <a:t>you</a:t>
            </a:r>
            <a:r>
              <a:rPr lang="es-ES" sz="5400" b="0" dirty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00000"/>
              </a:lnSpc>
            </a:pPr>
            <a:r>
              <a:rPr lang="es-ES" sz="5400" b="0" dirty="0" err="1">
                <a:solidFill>
                  <a:schemeClr val="bg1"/>
                </a:solidFill>
              </a:rPr>
              <a:t>Questions</a:t>
            </a:r>
            <a:r>
              <a:rPr lang="es-ES" sz="5400" b="0" dirty="0">
                <a:solidFill>
                  <a:schemeClr val="bg1"/>
                </a:solidFill>
              </a:rPr>
              <a:t> </a:t>
            </a:r>
            <a:r>
              <a:rPr lang="es-ES" sz="5400" b="0" dirty="0" err="1">
                <a:solidFill>
                  <a:schemeClr val="bg1"/>
                </a:solidFill>
              </a:rPr>
              <a:t>or</a:t>
            </a:r>
            <a:r>
              <a:rPr lang="es-ES" sz="5400" b="0" dirty="0">
                <a:solidFill>
                  <a:schemeClr val="bg1"/>
                </a:solidFill>
              </a:rPr>
              <a:t> </a:t>
            </a:r>
            <a:r>
              <a:rPr lang="es-ES" sz="5400" b="0" dirty="0" err="1">
                <a:solidFill>
                  <a:schemeClr val="bg1"/>
                </a:solidFill>
              </a:rPr>
              <a:t>feedbacks</a:t>
            </a:r>
            <a:r>
              <a:rPr lang="es-ES" sz="5400" b="0" dirty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00000"/>
              </a:lnSpc>
            </a:pPr>
            <a:endParaRPr lang="es-ES" sz="5400" b="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bg1"/>
                </a:solidFill>
              </a:rPr>
              <a:t>Here </a:t>
            </a:r>
            <a:r>
              <a:rPr lang="es-ES" sz="5400" b="0" dirty="0" err="1">
                <a:solidFill>
                  <a:schemeClr val="bg1"/>
                </a:solidFill>
              </a:rPr>
              <a:t>or</a:t>
            </a:r>
            <a:r>
              <a:rPr lang="es-ES" sz="5400" b="0" dirty="0">
                <a:solidFill>
                  <a:schemeClr val="bg1"/>
                </a:solidFill>
              </a:rPr>
              <a:t> </a:t>
            </a:r>
            <a:r>
              <a:rPr lang="es-ES" sz="5400" b="0" dirty="0" err="1">
                <a:solidFill>
                  <a:schemeClr val="bg1"/>
                </a:solidFill>
              </a:rPr>
              <a:t>via</a:t>
            </a:r>
            <a:r>
              <a:rPr lang="es-ES" sz="5400" b="0" dirty="0">
                <a:solidFill>
                  <a:schemeClr val="bg1"/>
                </a:solidFill>
              </a:rPr>
              <a:t> email at </a:t>
            </a:r>
            <a:r>
              <a:rPr lang="en-GB" sz="5400" b="0" u="sng" kern="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federico</a:t>
            </a:r>
            <a:r>
              <a:rPr lang="en-GB" sz="5400" b="0" u="sng" kern="0" dirty="0">
                <a:solidFill>
                  <a:schemeClr val="bg1"/>
                </a:solidFill>
                <a:sym typeface="Fira Sa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.dattila@polito.it</a:t>
            </a:r>
            <a:endParaRPr lang="en-GB" sz="5400" b="0" kern="0" dirty="0">
              <a:solidFill>
                <a:schemeClr val="bg1"/>
              </a:solidFill>
              <a:sym typeface="Fira Sans Light"/>
            </a:endParaRPr>
          </a:p>
          <a:p>
            <a:pPr algn="ctr">
              <a:lnSpc>
                <a:spcPct val="100000"/>
              </a:lnSpc>
            </a:pPr>
            <a:r>
              <a:rPr lang="en-GB" sz="5400" b="0" kern="0" dirty="0">
                <a:solidFill>
                  <a:schemeClr val="bg1"/>
                </a:solidFill>
                <a:sym typeface="Fira Sans Light"/>
              </a:rPr>
              <a:t>(until February 2026)</a:t>
            </a:r>
            <a:endParaRPr lang="it-IT" sz="5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69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45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4D54-CD53-B1DD-9E2F-3AF5AC0F7488}"/>
              </a:ext>
            </a:extLst>
          </p:cNvPr>
          <p:cNvSpPr txBox="1"/>
          <p:nvPr/>
        </p:nvSpPr>
        <p:spPr>
          <a:xfrm>
            <a:off x="6096000" y="2253717"/>
            <a:ext cx="5849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Backup slides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3215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it-IT" sz="5400" dirty="0"/>
              <a:t>A </a:t>
            </a:r>
            <a:r>
              <a:rPr lang="it-IT" sz="5400" dirty="0" err="1"/>
              <a:t>predictable</a:t>
            </a:r>
            <a:r>
              <a:rPr lang="it-IT" sz="5400" dirty="0"/>
              <a:t> CO</a:t>
            </a:r>
            <a:r>
              <a:rPr lang="it-IT" sz="5400" baseline="-25000" dirty="0"/>
              <a:t>2</a:t>
            </a:r>
            <a:r>
              <a:rPr lang="it-IT" sz="5400" dirty="0"/>
              <a:t>R </a:t>
            </a:r>
            <a:r>
              <a:rPr lang="it-IT" sz="5400" dirty="0" err="1"/>
              <a:t>descriptor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46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095E0-44F4-BC93-F24F-140AA03A688F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J. Am. Chem. Soc.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2022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144</a:t>
            </a:r>
            <a:r>
              <a:rPr lang="en-US" dirty="0">
                <a:solidFill>
                  <a:schemeClr val="bg1"/>
                </a:solidFill>
                <a:effectLst/>
              </a:rPr>
              <a:t>, 1589–1602.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E6E09-F8DE-E35F-24EB-91FBBE22B396}"/>
              </a:ext>
            </a:extLst>
          </p:cNvPr>
          <p:cNvSpPr/>
          <p:nvPr/>
        </p:nvSpPr>
        <p:spPr>
          <a:xfrm>
            <a:off x="297393" y="1265029"/>
            <a:ext cx="349250" cy="40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25E5C9-4405-8D5B-93E1-918EAC0C5C75}"/>
              </a:ext>
            </a:extLst>
          </p:cNvPr>
          <p:cNvGrpSpPr/>
          <p:nvPr/>
        </p:nvGrpSpPr>
        <p:grpSpPr>
          <a:xfrm>
            <a:off x="280960" y="1043817"/>
            <a:ext cx="5816106" cy="5068891"/>
            <a:chOff x="6191540" y="1203837"/>
            <a:chExt cx="5816106" cy="5068891"/>
          </a:xfrm>
        </p:grpSpPr>
        <p:pic>
          <p:nvPicPr>
            <p:cNvPr id="16" name="Picture 15" descr="A graph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14BCC736-2EF6-4229-C1F9-BE1ED1BC8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57998" b="27583"/>
            <a:stretch/>
          </p:blipFill>
          <p:spPr>
            <a:xfrm>
              <a:off x="6191540" y="1203837"/>
              <a:ext cx="5816106" cy="5068891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6705CE-E5E1-0478-DA85-F42344B4AE9C}"/>
                </a:ext>
              </a:extLst>
            </p:cNvPr>
            <p:cNvGrpSpPr/>
            <p:nvPr/>
          </p:nvGrpSpPr>
          <p:grpSpPr>
            <a:xfrm>
              <a:off x="7326341" y="1299794"/>
              <a:ext cx="2115089" cy="886855"/>
              <a:chOff x="1269364" y="-273315"/>
              <a:chExt cx="2115089" cy="886855"/>
            </a:xfrm>
          </p:grpSpPr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8F204D19-B299-43A6-24CF-A3A9958D34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4563" y="151875"/>
                <a:ext cx="40748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it-IT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GB" alt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78AC041E-38E5-1DF7-F752-C411265C76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7126" y="-70917"/>
                <a:ext cx="53732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it-IT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it-IT" altLang="en-US" sz="2400" baseline="-25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GB" altLang="en-US" sz="2400" baseline="-2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1">
                <a:extLst>
                  <a:ext uri="{FF2B5EF4-FFF2-40B4-BE49-F238E27FC236}">
                    <a16:creationId xmlns:a16="http://schemas.microsoft.com/office/drawing/2014/main" id="{6689271C-F9DB-D07B-E1D0-0B40E43E48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385" y="-69859"/>
                <a:ext cx="53732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it-IT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it-IT" altLang="en-US" sz="2400" baseline="-25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GB" altLang="en-US" sz="2400" baseline="-2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050383D-5293-009C-8B6C-13BFB47AF32D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flipH="1" flipV="1">
                <a:off x="2256700" y="241612"/>
                <a:ext cx="210023" cy="9059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ED17B1-9274-8399-99C7-E55A6F3F70CC}"/>
                  </a:ext>
                </a:extLst>
              </p:cNvPr>
              <p:cNvSpPr txBox="1"/>
              <p:nvPr/>
            </p:nvSpPr>
            <p:spPr>
              <a:xfrm>
                <a:off x="1269364" y="-273315"/>
                <a:ext cx="561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it-IT" sz="2400" baseline="30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lang="en-GB" sz="2400" baseline="30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0DEE5BF-30EC-6A9A-B106-97253E62B5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714598" y="243595"/>
                <a:ext cx="208800" cy="900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A6D0C8B-441B-405C-8A9D-276E32833344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flipH="1" flipV="1">
                <a:off x="1666875" y="4621"/>
                <a:ext cx="210023" cy="9059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5F4DBDB-58C6-7514-E6FA-108B097E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9" t="46776" r="10730" b="6750"/>
          <a:stretch/>
        </p:blipFill>
        <p:spPr>
          <a:xfrm>
            <a:off x="6101334" y="967614"/>
            <a:ext cx="6034879" cy="4247850"/>
          </a:xfrm>
          <a:prstGeom prst="rect">
            <a:avLst/>
          </a:prstGeom>
        </p:spPr>
      </p:pic>
      <p:sp>
        <p:nvSpPr>
          <p:cNvPr id="51" name="TextBox 4">
            <a:extLst>
              <a:ext uri="{FF2B5EF4-FFF2-40B4-BE49-F238E27FC236}">
                <a16:creationId xmlns:a16="http://schemas.microsoft.com/office/drawing/2014/main" id="{8E041062-0314-ECBF-0DC1-1AAAA6665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6263" y="5139373"/>
            <a:ext cx="493276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00284B"/>
                </a:solidFill>
                <a:cs typeface="Arial" panose="020B0604020202020204" pitchFamily="34" charset="0"/>
              </a:rPr>
              <a:t>– 0.5 ± 0.5 </a:t>
            </a:r>
          </a:p>
          <a:p>
            <a:r>
              <a:rPr lang="it-IT" sz="2400" dirty="0">
                <a:solidFill>
                  <a:srgbClr val="00284B"/>
                </a:solidFill>
                <a:cs typeface="Arial" panose="020B0604020202020204" pitchFamily="34" charset="0"/>
              </a:rPr>
              <a:t>+ 0.04 ± 0.3 </a:t>
            </a:r>
            <a:r>
              <a:rPr lang="it-IT" sz="2400" dirty="0" err="1">
                <a:solidFill>
                  <a:srgbClr val="00284B"/>
                </a:solidFill>
                <a:cs typeface="Arial" panose="020B0604020202020204" pitchFamily="34" charset="0"/>
              </a:rPr>
              <a:t>acidity</a:t>
            </a:r>
            <a:r>
              <a:rPr lang="it-IT" sz="2400" dirty="0">
                <a:solidFill>
                  <a:srgbClr val="00284B"/>
                </a:solidFill>
                <a:cs typeface="Arial" panose="020B0604020202020204" pitchFamily="34" charset="0"/>
              </a:rPr>
              <a:t> + 0.7 ± 0.3 </a:t>
            </a:r>
            <a:r>
              <a:rPr lang="it-IT" sz="2400" i="1" dirty="0" err="1">
                <a:solidFill>
                  <a:srgbClr val="00284B"/>
                </a:solidFill>
                <a:cs typeface="Arial" panose="020B0604020202020204" pitchFamily="34" charset="0"/>
              </a:rPr>
              <a:t>r</a:t>
            </a:r>
            <a:r>
              <a:rPr lang="it-IT" sz="2400" baseline="-25000" dirty="0" err="1">
                <a:solidFill>
                  <a:srgbClr val="00284B"/>
                </a:solidFill>
                <a:cs typeface="Arial" panose="020B0604020202020204" pitchFamily="34" charset="0"/>
              </a:rPr>
              <a:t>ion</a:t>
            </a:r>
            <a:endParaRPr lang="it-IT" sz="2400" dirty="0">
              <a:solidFill>
                <a:srgbClr val="00284B"/>
              </a:solidFill>
              <a:cs typeface="Arial" panose="020B0604020202020204" pitchFamily="34" charset="0"/>
            </a:endParaRPr>
          </a:p>
          <a:p>
            <a:r>
              <a:rPr lang="it-IT" sz="2400" i="1" dirty="0">
                <a:solidFill>
                  <a:srgbClr val="00284B"/>
                </a:solidFill>
                <a:cs typeface="Arial" panose="020B0604020202020204" pitchFamily="34" charset="0"/>
              </a:rPr>
              <a:t>R</a:t>
            </a:r>
            <a:r>
              <a:rPr lang="it-IT" sz="2400" baseline="30000" dirty="0">
                <a:solidFill>
                  <a:srgbClr val="00284B"/>
                </a:solidFill>
                <a:cs typeface="Arial" panose="020B0604020202020204" pitchFamily="34" charset="0"/>
              </a:rPr>
              <a:t>2</a:t>
            </a:r>
            <a:r>
              <a:rPr lang="it-IT" sz="2400" dirty="0">
                <a:solidFill>
                  <a:srgbClr val="00284B"/>
                </a:solidFill>
                <a:cs typeface="Arial" panose="020B0604020202020204" pitchFamily="34" charset="0"/>
              </a:rPr>
              <a:t> = 0.64 </a:t>
            </a:r>
            <a:endParaRPr lang="en-GB" sz="2400" dirty="0">
              <a:solidFill>
                <a:srgbClr val="00284B"/>
              </a:solidFill>
              <a:cs typeface="Arial" panose="020B0604020202020204" pitchFamily="34" charset="0"/>
            </a:endParaRPr>
          </a:p>
        </p:txBody>
      </p:sp>
      <p:pic>
        <p:nvPicPr>
          <p:cNvPr id="23" name="Picture 22" descr="A group of red and white spheres&#10;&#10;Description automatically generated">
            <a:extLst>
              <a:ext uri="{FF2B5EF4-FFF2-40B4-BE49-F238E27FC236}">
                <a16:creationId xmlns:a16="http://schemas.microsoft.com/office/drawing/2014/main" id="{E44A6919-256F-8FCE-90ED-F7AEE52B3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7" t="25249" r="11863"/>
          <a:stretch/>
        </p:blipFill>
        <p:spPr>
          <a:xfrm>
            <a:off x="9380925" y="1272829"/>
            <a:ext cx="1515534" cy="15070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FEE20B-9A37-BB8A-042E-793B681ADAD2}"/>
              </a:ext>
            </a:extLst>
          </p:cNvPr>
          <p:cNvSpPr txBox="1"/>
          <p:nvPr/>
        </p:nvSpPr>
        <p:spPr>
          <a:xfrm>
            <a:off x="9782111" y="167543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+</a:t>
            </a:r>
            <a:r>
              <a:rPr lang="it-IT" sz="2400" b="1" i="1" dirty="0">
                <a:solidFill>
                  <a:schemeClr val="bg1"/>
                </a:solidFill>
              </a:rPr>
              <a:t>q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2973F2-AC1D-A3D1-9A3B-2D9EF6B82FCA}"/>
                  </a:ext>
                </a:extLst>
              </p:cNvPr>
              <p:cNvSpPr txBox="1"/>
              <p:nvPr/>
            </p:nvSpPr>
            <p:spPr>
              <a:xfrm>
                <a:off x="9789888" y="2420417"/>
                <a:ext cx="815864" cy="895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ion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2973F2-AC1D-A3D1-9A3B-2D9EF6B82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888" y="2420417"/>
                <a:ext cx="815864" cy="895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1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5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Hints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modeling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47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47" name="Picture 4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5854D8D-C2BA-5566-5BA6-7C58971BC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935610"/>
            <a:ext cx="11845117" cy="53403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738E90-1CB6-8FD6-2694-021649F35D09}"/>
              </a:ext>
            </a:extLst>
          </p:cNvPr>
          <p:cNvSpPr txBox="1"/>
          <p:nvPr/>
        </p:nvSpPr>
        <p:spPr>
          <a:xfrm>
            <a:off x="1163105" y="6255233"/>
            <a:ext cx="10868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Nat. </a:t>
            </a:r>
            <a:r>
              <a:rPr lang="en-US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i="1" dirty="0">
                <a:solidFill>
                  <a:schemeClr val="bg1"/>
                </a:solidFill>
                <a:effectLst/>
              </a:rPr>
              <a:t>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2022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5</a:t>
            </a:r>
            <a:r>
              <a:rPr lang="en-US" dirty="0">
                <a:solidFill>
                  <a:schemeClr val="bg1"/>
                </a:solidFill>
                <a:effectLst/>
              </a:rPr>
              <a:t>, 979–981.</a:t>
            </a:r>
          </a:p>
          <a:p>
            <a:r>
              <a:rPr lang="en-US" dirty="0">
                <a:solidFill>
                  <a:schemeClr val="bg1"/>
                </a:solidFill>
              </a:rPr>
              <a:t>DFT dataset: </a:t>
            </a:r>
            <a:r>
              <a:rPr lang="en-US" dirty="0">
                <a:solidFill>
                  <a:schemeClr val="bg1"/>
                </a:solidFill>
                <a:effectLst/>
              </a:rPr>
              <a:t>10.19061/iochem-bd-1-243.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81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Cation</a:t>
            </a:r>
            <a:r>
              <a:rPr lang="es-ES" sz="5400" dirty="0"/>
              <a:t> </a:t>
            </a:r>
            <a:r>
              <a:rPr lang="es-ES" sz="5400" dirty="0" err="1"/>
              <a:t>stabilization</a:t>
            </a:r>
            <a:r>
              <a:rPr lang="es-ES" sz="5400" dirty="0"/>
              <a:t> vs </a:t>
            </a:r>
            <a:r>
              <a:rPr lang="es-ES" sz="5400" dirty="0" err="1"/>
              <a:t>dipole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48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1693F-B7C0-E72D-297E-389F8DED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3" y="861232"/>
            <a:ext cx="11754058" cy="5374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6B9BF-371E-25DB-B8DC-52A9EE7EBC1D}"/>
              </a:ext>
            </a:extLst>
          </p:cNvPr>
          <p:cNvSpPr txBox="1"/>
          <p:nvPr/>
        </p:nvSpPr>
        <p:spPr>
          <a:xfrm>
            <a:off x="1163105" y="6280634"/>
            <a:ext cx="10360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Nat. </a:t>
            </a:r>
            <a:r>
              <a:rPr lang="en-US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i="1" dirty="0">
                <a:solidFill>
                  <a:schemeClr val="bg1"/>
                </a:solidFill>
                <a:effectLst/>
              </a:rPr>
              <a:t>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2021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4</a:t>
            </a:r>
            <a:r>
              <a:rPr lang="en-US" dirty="0">
                <a:solidFill>
                  <a:schemeClr val="bg1"/>
                </a:solidFill>
                <a:effectLst/>
              </a:rPr>
              <a:t>, 654–662.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7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round balls with red and grey spheres&#10;&#10;Description automatically generated">
            <a:extLst>
              <a:ext uri="{FF2B5EF4-FFF2-40B4-BE49-F238E27FC236}">
                <a16:creationId xmlns:a16="http://schemas.microsoft.com/office/drawing/2014/main" id="{B9308206-7634-CBD0-8912-E16FB6EEF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4"/>
          <a:stretch/>
        </p:blipFill>
        <p:spPr>
          <a:xfrm rot="16200000">
            <a:off x="3191937" y="-2142056"/>
            <a:ext cx="5808126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>
                <a:solidFill>
                  <a:srgbClr val="FF9966"/>
                </a:solidFill>
              </a:rPr>
              <a:t>Cations</a:t>
            </a:r>
            <a:r>
              <a:rPr lang="es-ES" sz="5400" dirty="0">
                <a:solidFill>
                  <a:srgbClr val="FF9966"/>
                </a:solidFill>
              </a:rPr>
              <a:t>, </a:t>
            </a:r>
            <a:r>
              <a:rPr lang="es-ES" sz="5400" dirty="0" err="1">
                <a:solidFill>
                  <a:srgbClr val="FF9966"/>
                </a:solidFill>
              </a:rPr>
              <a:t>the</a:t>
            </a:r>
            <a:r>
              <a:rPr lang="es-ES" sz="5400" dirty="0">
                <a:solidFill>
                  <a:srgbClr val="FF9966"/>
                </a:solidFill>
              </a:rPr>
              <a:t> </a:t>
            </a:r>
            <a:r>
              <a:rPr lang="es-ES" sz="5400" dirty="0" err="1">
                <a:solidFill>
                  <a:srgbClr val="FF9966"/>
                </a:solidFill>
              </a:rPr>
              <a:t>elephants</a:t>
            </a:r>
            <a:r>
              <a:rPr lang="es-ES" sz="5400" dirty="0">
                <a:solidFill>
                  <a:srgbClr val="FF9966"/>
                </a:solidFill>
              </a:rPr>
              <a:t> in </a:t>
            </a:r>
            <a:r>
              <a:rPr lang="es-ES" sz="5400" dirty="0" err="1">
                <a:solidFill>
                  <a:srgbClr val="FF9966"/>
                </a:solidFill>
              </a:rPr>
              <a:t>the</a:t>
            </a:r>
            <a:r>
              <a:rPr lang="es-ES" sz="5400" dirty="0">
                <a:solidFill>
                  <a:srgbClr val="FF9966"/>
                </a:solidFill>
              </a:rPr>
              <a:t> </a:t>
            </a:r>
            <a:r>
              <a:rPr lang="es-ES" sz="5400" dirty="0" err="1">
                <a:solidFill>
                  <a:srgbClr val="FF9966"/>
                </a:solidFill>
              </a:rPr>
              <a:t>room</a:t>
            </a:r>
            <a:r>
              <a:rPr lang="es-ES" sz="5400" dirty="0">
                <a:solidFill>
                  <a:srgbClr val="FF9966"/>
                </a:solidFill>
              </a:rPr>
              <a:t>!</a:t>
            </a:r>
            <a:endParaRPr lang="it-IT" sz="5400" dirty="0">
              <a:solidFill>
                <a:srgbClr val="FF996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4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group of balls in the air&#10;&#10;Description automatically generated">
            <a:extLst>
              <a:ext uri="{FF2B5EF4-FFF2-40B4-BE49-F238E27FC236}">
                <a16:creationId xmlns:a16="http://schemas.microsoft.com/office/drawing/2014/main" id="{20003123-4584-B664-4C05-4C3A8599B2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t="28538" r="25129"/>
          <a:stretch/>
        </p:blipFill>
        <p:spPr>
          <a:xfrm>
            <a:off x="3824895" y="2000003"/>
            <a:ext cx="3702058" cy="4083543"/>
          </a:xfrm>
          <a:prstGeom prst="roundRect">
            <a:avLst/>
          </a:prstGeom>
          <a:solidFill>
            <a:srgbClr val="A3DDF1"/>
          </a:solidFill>
          <a:ln w="57150">
            <a:solidFill>
              <a:srgbClr val="000000"/>
            </a:solidFill>
          </a:ln>
        </p:spPr>
      </p:pic>
      <p:pic>
        <p:nvPicPr>
          <p:cNvPr id="4" name="Picture 3" descr="A person wearing glasses and a badge&#10;&#10;Description automatically generated">
            <a:extLst>
              <a:ext uri="{FF2B5EF4-FFF2-40B4-BE49-F238E27FC236}">
                <a16:creationId xmlns:a16="http://schemas.microsoft.com/office/drawing/2014/main" id="{9CFDA1AA-16EE-748C-669E-97C9C8E2A9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4" t="15347" r="18624" b="8519"/>
          <a:stretch/>
        </p:blipFill>
        <p:spPr>
          <a:xfrm>
            <a:off x="263525" y="1268413"/>
            <a:ext cx="2383421" cy="3906051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F60BF-775D-2938-F1B7-05E41B175266}"/>
              </a:ext>
            </a:extLst>
          </p:cNvPr>
          <p:cNvSpPr txBox="1"/>
          <p:nvPr/>
        </p:nvSpPr>
        <p:spPr>
          <a:xfrm>
            <a:off x="273150" y="5216394"/>
            <a:ext cx="2277544" cy="78319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1</a:t>
            </a:r>
            <a:r>
              <a:rPr lang="it-IT" sz="2000" baseline="30000" dirty="0"/>
              <a:t>st</a:t>
            </a:r>
            <a:r>
              <a:rPr lang="it-IT" sz="2000" dirty="0"/>
              <a:t> </a:t>
            </a:r>
            <a:r>
              <a:rPr lang="it-IT" sz="2000" dirty="0" err="1"/>
              <a:t>year</a:t>
            </a:r>
            <a:r>
              <a:rPr lang="it-IT" sz="2000" dirty="0"/>
              <a:t> PhD </a:t>
            </a:r>
            <a:r>
              <a:rPr lang="it-IT" sz="2000" dirty="0" err="1"/>
              <a:t>student</a:t>
            </a:r>
            <a:r>
              <a:rPr lang="it-IT" sz="2000" dirty="0"/>
              <a:t>, 2018 </a:t>
            </a:r>
            <a:endParaRPr lang="en-US" sz="2000" dirty="0"/>
          </a:p>
        </p:txBody>
      </p:sp>
      <p:pic>
        <p:nvPicPr>
          <p:cNvPr id="6" name="Picture 5" descr="A group of spheres in the air&#10;&#10;Description automatically generated">
            <a:extLst>
              <a:ext uri="{FF2B5EF4-FFF2-40B4-BE49-F238E27FC236}">
                <a16:creationId xmlns:a16="http://schemas.microsoft.com/office/drawing/2014/main" id="{5E4ABA36-673E-0289-3637-05B2389C0C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" t="28538" r="34692"/>
          <a:stretch/>
        </p:blipFill>
        <p:spPr>
          <a:xfrm>
            <a:off x="3811292" y="2001071"/>
            <a:ext cx="3702057" cy="4083543"/>
          </a:xfrm>
          <a:prstGeom prst="roundRect">
            <a:avLst/>
          </a:prstGeom>
          <a:solidFill>
            <a:srgbClr val="A3DDF1"/>
          </a:solidFill>
          <a:ln w="57150">
            <a:solidFill>
              <a:srgbClr val="FF0000"/>
            </a:solidFill>
          </a:ln>
        </p:spPr>
      </p:pic>
      <p:pic>
        <p:nvPicPr>
          <p:cNvPr id="3" name="Picture 2" descr="A group of round balls with red and grey spheres&#10;&#10;Description automatically generated">
            <a:extLst>
              <a:ext uri="{FF2B5EF4-FFF2-40B4-BE49-F238E27FC236}">
                <a16:creationId xmlns:a16="http://schemas.microsoft.com/office/drawing/2014/main" id="{794B4EED-18ED-8AC5-C718-3F52E19306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7" t="65103" r="173" b="11012"/>
          <a:stretch/>
        </p:blipFill>
        <p:spPr>
          <a:xfrm rot="16200000">
            <a:off x="7790016" y="1192890"/>
            <a:ext cx="3178322" cy="29086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486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49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4D54-CD53-B1DD-9E2F-3AF5AC0F7488}"/>
              </a:ext>
            </a:extLst>
          </p:cNvPr>
          <p:cNvSpPr txBox="1"/>
          <p:nvPr/>
        </p:nvSpPr>
        <p:spPr>
          <a:xfrm>
            <a:off x="4206240" y="701642"/>
            <a:ext cx="7739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Cation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accumulation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BB262-DCB0-24F6-A5B8-D26BC9C93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0" t="29586" r="117" b="46371"/>
          <a:stretch/>
        </p:blipFill>
        <p:spPr>
          <a:xfrm>
            <a:off x="-12699" y="0"/>
            <a:ext cx="4218939" cy="6858000"/>
          </a:xfrm>
          <a:prstGeom prst="rect">
            <a:avLst/>
          </a:prstGeom>
          <a:solidFill>
            <a:srgbClr val="A3DDF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4513C8-2DAA-8C33-0D39-EEEDFAA5F84D}"/>
              </a:ext>
            </a:extLst>
          </p:cNvPr>
          <p:cNvSpPr txBox="1"/>
          <p:nvPr/>
        </p:nvSpPr>
        <p:spPr>
          <a:xfrm>
            <a:off x="5727032" y="4659642"/>
            <a:ext cx="6188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ffectLst/>
              </a:rPr>
              <a:t>Nat. </a:t>
            </a:r>
            <a:r>
              <a:rPr lang="en-US" sz="2400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.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</a:rPr>
              <a:t>2021</a:t>
            </a:r>
            <a:r>
              <a:rPr lang="en-US" sz="2400" dirty="0">
                <a:solidFill>
                  <a:schemeClr val="bg1"/>
                </a:solidFill>
                <a:effectLst/>
              </a:rPr>
              <a:t>, 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4</a:t>
            </a:r>
            <a:r>
              <a:rPr lang="en-US" sz="2400" dirty="0">
                <a:solidFill>
                  <a:schemeClr val="bg1"/>
                </a:solidFill>
                <a:effectLst/>
              </a:rPr>
              <a:t>, 654–662. </a:t>
            </a:r>
          </a:p>
          <a:p>
            <a:r>
              <a:rPr lang="en-US" sz="2400" i="1" dirty="0">
                <a:solidFill>
                  <a:schemeClr val="bg1"/>
                </a:solidFill>
                <a:effectLst/>
              </a:rPr>
              <a:t>J. Am. Chem. Soc.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</a:rPr>
              <a:t>2022</a:t>
            </a:r>
            <a:r>
              <a:rPr lang="en-US" sz="2400" dirty="0">
                <a:solidFill>
                  <a:schemeClr val="bg1"/>
                </a:solidFill>
                <a:effectLst/>
              </a:rPr>
              <a:t>, 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144</a:t>
            </a:r>
            <a:r>
              <a:rPr lang="en-US" sz="2400" dirty="0">
                <a:solidFill>
                  <a:schemeClr val="bg1"/>
                </a:solidFill>
                <a:effectLst/>
              </a:rPr>
              <a:t>, 1589–1602.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ffectLst/>
              </a:rPr>
              <a:t>DFT dataset: 10.19061/iochem-bd-1-194.</a:t>
            </a:r>
          </a:p>
          <a:p>
            <a:r>
              <a:rPr lang="en-US" sz="2400" dirty="0">
                <a:solidFill>
                  <a:schemeClr val="bg1"/>
                </a:solidFill>
                <a:effectLst/>
              </a:rPr>
              <a:t>DFT dataset: 10.19061/iochem-bd-1-213.</a:t>
            </a:r>
          </a:p>
        </p:txBody>
      </p:sp>
    </p:spTree>
    <p:extLst>
      <p:ext uri="{BB962C8B-B14F-4D97-AF65-F5344CB8AC3E}">
        <p14:creationId xmlns:p14="http://schemas.microsoft.com/office/powerpoint/2010/main" val="4245742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DC6882CD-D9D7-0D7A-17BA-FAA75775B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5" t="5398" b="1997"/>
          <a:stretch/>
        </p:blipFill>
        <p:spPr>
          <a:xfrm>
            <a:off x="98737" y="829735"/>
            <a:ext cx="5593117" cy="5334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Accumulation</a:t>
            </a:r>
            <a:r>
              <a:rPr lang="es-ES" sz="5400" dirty="0"/>
              <a:t> vs </a:t>
            </a:r>
            <a:r>
              <a:rPr lang="es-ES" sz="5400" i="1" dirty="0" err="1"/>
              <a:t>r</a:t>
            </a:r>
            <a:r>
              <a:rPr lang="es-ES" sz="5400" baseline="-25000" dirty="0" err="1"/>
              <a:t>ion</a:t>
            </a:r>
            <a:r>
              <a:rPr lang="es-ES" sz="5400" dirty="0"/>
              <a:t> (</a:t>
            </a:r>
            <a:r>
              <a:rPr lang="es-ES" sz="5400" dirty="0" err="1"/>
              <a:t>alkali</a:t>
            </a:r>
            <a:r>
              <a:rPr lang="es-ES" sz="5400" dirty="0"/>
              <a:t> </a:t>
            </a:r>
            <a:r>
              <a:rPr lang="es-ES" sz="5400" dirty="0" err="1"/>
              <a:t>group</a:t>
            </a:r>
            <a:r>
              <a:rPr lang="es-ES" sz="5400" dirty="0"/>
              <a:t>)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50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C6F7A-9DBB-B04D-F382-B5EB5716B9A1}"/>
              </a:ext>
            </a:extLst>
          </p:cNvPr>
          <p:cNvSpPr txBox="1"/>
          <p:nvPr/>
        </p:nvSpPr>
        <p:spPr>
          <a:xfrm>
            <a:off x="1163105" y="6280634"/>
            <a:ext cx="10360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Nat. </a:t>
            </a:r>
            <a:r>
              <a:rPr lang="en-US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i="1" dirty="0">
                <a:solidFill>
                  <a:schemeClr val="bg1"/>
                </a:solidFill>
                <a:effectLst/>
              </a:rPr>
              <a:t>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2021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4</a:t>
            </a:r>
            <a:r>
              <a:rPr lang="en-US" dirty="0">
                <a:solidFill>
                  <a:schemeClr val="bg1"/>
                </a:solidFill>
                <a:effectLst/>
              </a:rPr>
              <a:t>, 654–662.</a:t>
            </a:r>
          </a:p>
          <a:p>
            <a:r>
              <a:rPr lang="en-US" i="1" dirty="0">
                <a:solidFill>
                  <a:schemeClr val="bg1"/>
                </a:solidFill>
                <a:effectLst/>
              </a:rPr>
              <a:t>J. Am. Chem. Soc.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2017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139</a:t>
            </a:r>
            <a:r>
              <a:rPr lang="en-US" dirty="0">
                <a:solidFill>
                  <a:schemeClr val="bg1"/>
                </a:solidFill>
                <a:effectLst/>
              </a:rPr>
              <a:t>, 11277–11287.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2403FDB-B225-A9A9-CE48-7C8631BE9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098" y="4465984"/>
            <a:ext cx="35541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+1.5 ± 0.4 – 1.8 ± 0.4 </a:t>
            </a:r>
            <a:r>
              <a:rPr lang="it-IT" sz="24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t-IT" sz="2400" baseline="-25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</a:t>
            </a:r>
            <a:endParaRPr lang="it-I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t-IT" sz="2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t-IT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0.92 </a:t>
            </a:r>
            <a:endParaRPr lang="en-GB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897876B-D5C5-E176-365E-B026FACC0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098" y="1561019"/>
            <a:ext cx="5774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E7D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it-IT" sz="2400" b="1" baseline="30000" dirty="0">
                <a:solidFill>
                  <a:srgbClr val="E7D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2400" b="1" baseline="30000" dirty="0">
              <a:solidFill>
                <a:srgbClr val="E7D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3A16320B-9F61-74B4-43AC-EE14EEA32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3486" y="1561019"/>
            <a:ext cx="699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E7B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it-IT" sz="2400" b="1" baseline="30000" dirty="0">
                <a:solidFill>
                  <a:srgbClr val="E7B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2400" b="1" baseline="30000" dirty="0">
              <a:solidFill>
                <a:srgbClr val="E7BD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CC762D0-C2AA-0054-C8D1-FCB16399E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686" y="2632328"/>
            <a:ext cx="52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C68C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it-IT" sz="2400" b="1" baseline="30000" dirty="0">
                <a:solidFill>
                  <a:srgbClr val="C68C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2400" b="1" baseline="30000" dirty="0">
              <a:solidFill>
                <a:srgbClr val="C68C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CDCE158C-3DE8-471E-48E0-790CEC6C0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286" y="3433888"/>
            <a:ext cx="699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4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r>
              <a:rPr lang="it-IT" sz="2400" b="1" baseline="30000" dirty="0">
                <a:solidFill>
                  <a:srgbClr val="4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2400" b="1" baseline="30000" dirty="0">
              <a:solidFill>
                <a:srgbClr val="4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0ABDF5-B4E1-926A-0389-7F808EABAA43}"/>
                  </a:ext>
                </a:extLst>
              </p:cNvPr>
              <p:cNvSpPr txBox="1"/>
              <p:nvPr/>
            </p:nvSpPr>
            <p:spPr>
              <a:xfrm>
                <a:off x="6097663" y="1973258"/>
                <a:ext cx="5820251" cy="463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 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|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0ABDF5-B4E1-926A-0389-7F808EAB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63" y="1973258"/>
                <a:ext cx="5820251" cy="463717"/>
              </a:xfrm>
              <a:prstGeom prst="rect">
                <a:avLst/>
              </a:prstGeom>
              <a:blipFill>
                <a:blip r:embed="rId3"/>
                <a:stretch>
                  <a:fillRect l="-20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1EAAE9-061F-4ADF-F05E-682536FEAE59}"/>
                  </a:ext>
                </a:extLst>
              </p:cNvPr>
              <p:cNvSpPr txBox="1"/>
              <p:nvPr/>
            </p:nvSpPr>
            <p:spPr>
              <a:xfrm>
                <a:off x="6107288" y="1515116"/>
                <a:ext cx="5820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1EAAE9-061F-4ADF-F05E-682536FE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288" y="1515116"/>
                <a:ext cx="5820251" cy="461665"/>
              </a:xfrm>
              <a:prstGeom prst="rect">
                <a:avLst/>
              </a:prstGeom>
              <a:blipFill>
                <a:blip r:embed="rId4"/>
                <a:stretch>
                  <a:fillRect l="-314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4CE193-5182-93D8-FEB6-887F79BDFA97}"/>
                  </a:ext>
                </a:extLst>
              </p:cNvPr>
              <p:cNvSpPr txBox="1"/>
              <p:nvPr/>
            </p:nvSpPr>
            <p:spPr>
              <a:xfrm>
                <a:off x="6097663" y="3221142"/>
                <a:ext cx="91035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+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→ ∗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+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4CE193-5182-93D8-FEB6-887F79BDF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63" y="3221142"/>
                <a:ext cx="910353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8E777F-A5C6-2CE5-33DD-9E416D7508F8}"/>
                  </a:ext>
                </a:extLst>
              </p:cNvPr>
              <p:cNvSpPr txBox="1"/>
              <p:nvPr/>
            </p:nvSpPr>
            <p:spPr>
              <a:xfrm>
                <a:off x="6114429" y="4844302"/>
                <a:ext cx="5593117" cy="463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OHP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bulk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8E777F-A5C6-2CE5-33DD-9E416D750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429" y="4844302"/>
                <a:ext cx="5593117" cy="463717"/>
              </a:xfrm>
              <a:prstGeom prst="rect">
                <a:avLst/>
              </a:prstGeom>
              <a:blipFill>
                <a:blip r:embed="rId6"/>
                <a:stretch>
                  <a:fillRect l="-21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A20E9FB-A6B6-DC89-9581-08EF24C72262}"/>
              </a:ext>
            </a:extLst>
          </p:cNvPr>
          <p:cNvSpPr txBox="1"/>
          <p:nvPr/>
        </p:nvSpPr>
        <p:spPr>
          <a:xfrm>
            <a:off x="6099274" y="1011148"/>
            <a:ext cx="5280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Energy </a:t>
            </a:r>
            <a:r>
              <a:rPr lang="it-IT" sz="2800" b="1" dirty="0" err="1"/>
              <a:t>at</a:t>
            </a:r>
            <a:r>
              <a:rPr lang="it-IT" sz="2800" b="1" dirty="0"/>
              <a:t> the bulk </a:t>
            </a:r>
            <a:r>
              <a:rPr lang="it-IT" sz="2800" b="1" dirty="0" err="1"/>
              <a:t>electrolyte</a:t>
            </a:r>
            <a:endParaRPr 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8B3382-E70A-B4BF-D398-46694F91E256}"/>
              </a:ext>
            </a:extLst>
          </p:cNvPr>
          <p:cNvSpPr txBox="1"/>
          <p:nvPr/>
        </p:nvSpPr>
        <p:spPr>
          <a:xfrm>
            <a:off x="6097663" y="2749008"/>
            <a:ext cx="5118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Energy </a:t>
            </a:r>
            <a:r>
              <a:rPr lang="it-IT" sz="2800" b="1" dirty="0" err="1"/>
              <a:t>at</a:t>
            </a:r>
            <a:r>
              <a:rPr lang="it-IT" sz="2800" b="1" dirty="0"/>
              <a:t> the OHP (from DFT)</a:t>
            </a:r>
            <a:endParaRPr lang="en-US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46323E-2347-AC62-99BA-855D85444C86}"/>
              </a:ext>
            </a:extLst>
          </p:cNvPr>
          <p:cNvSpPr txBox="1"/>
          <p:nvPr/>
        </p:nvSpPr>
        <p:spPr>
          <a:xfrm>
            <a:off x="6095180" y="4419571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∆</a:t>
            </a:r>
            <a:r>
              <a:rPr lang="it-IT" sz="2800" b="1" i="1" dirty="0"/>
              <a:t>E </a:t>
            </a:r>
            <a:r>
              <a:rPr lang="it-IT" sz="2800" b="1" dirty="0"/>
              <a:t>from bulk to OHP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59947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cation&#10;&#10;Description automatically generated">
            <a:extLst>
              <a:ext uri="{FF2B5EF4-FFF2-40B4-BE49-F238E27FC236}">
                <a16:creationId xmlns:a16="http://schemas.microsoft.com/office/drawing/2014/main" id="{8DA79B14-08A0-C464-F06A-68C821D64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3" r="2363"/>
          <a:stretch/>
        </p:blipFill>
        <p:spPr>
          <a:xfrm>
            <a:off x="1186114" y="829733"/>
            <a:ext cx="9837208" cy="5443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Accumulation</a:t>
            </a:r>
            <a:r>
              <a:rPr lang="es-ES" sz="5400" dirty="0"/>
              <a:t> vs </a:t>
            </a:r>
            <a:r>
              <a:rPr lang="es-ES" sz="5400" dirty="0" err="1"/>
              <a:t>acidity</a:t>
            </a:r>
            <a:r>
              <a:rPr lang="es-ES" sz="5400" dirty="0"/>
              <a:t> (</a:t>
            </a:r>
            <a:r>
              <a:rPr lang="es-ES" sz="5400" dirty="0" err="1"/>
              <a:t>divalent</a:t>
            </a:r>
            <a:r>
              <a:rPr lang="es-ES" sz="5400" dirty="0"/>
              <a:t>)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51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AF67B-BE08-1BA1-C98B-BA8E9C5679A4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J. Am. Chem. Soc.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2022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144</a:t>
            </a:r>
            <a:r>
              <a:rPr lang="en-US" dirty="0">
                <a:solidFill>
                  <a:schemeClr val="bg1"/>
                </a:solidFill>
                <a:effectLst/>
              </a:rPr>
              <a:t>, 1589–1602.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28F579A-DD70-4FE4-2BDC-D8BBF47F0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421" y="4482918"/>
            <a:ext cx="56541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+0.22 ± 0.14 + 0.23 ± 0.03 </a:t>
            </a:r>
            <a:r>
              <a:rPr lang="it-IT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cation</a:t>
            </a:r>
            <a:r>
              <a:rPr lang="it-IT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acidity</a:t>
            </a:r>
            <a:endParaRPr lang="it-IT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t-IT" sz="2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t-IT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0.89</a:t>
            </a:r>
            <a:endParaRPr lang="en-GB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14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52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4D54-CD53-B1DD-9E2F-3AF5AC0F7488}"/>
              </a:ext>
            </a:extLst>
          </p:cNvPr>
          <p:cNvSpPr txBox="1"/>
          <p:nvPr/>
        </p:nvSpPr>
        <p:spPr>
          <a:xfrm>
            <a:off x="6144125" y="675169"/>
            <a:ext cx="5849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CO-CO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dimerization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group of spheres with a black background&#10;&#10;Description automatically generated">
            <a:extLst>
              <a:ext uri="{FF2B5EF4-FFF2-40B4-BE49-F238E27FC236}">
                <a16:creationId xmlns:a16="http://schemas.microsoft.com/office/drawing/2014/main" id="{7C61B2A2-5F4A-127B-22E4-40CC4BFF4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r="10447"/>
          <a:stretch>
            <a:fillRect/>
          </a:stretch>
        </p:blipFill>
        <p:spPr>
          <a:xfrm>
            <a:off x="2269" y="0"/>
            <a:ext cx="5161403" cy="6858000"/>
          </a:xfrm>
          <a:prstGeom prst="rect">
            <a:avLst/>
          </a:prstGeom>
          <a:solidFill>
            <a:srgbClr val="A3DDF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DF0E7-3BD7-45E9-6D97-57CAB5D3207D}"/>
              </a:ext>
            </a:extLst>
          </p:cNvPr>
          <p:cNvSpPr txBox="1"/>
          <p:nvPr/>
        </p:nvSpPr>
        <p:spPr>
          <a:xfrm>
            <a:off x="5409560" y="5387469"/>
            <a:ext cx="64892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solidFill>
                  <a:schemeClr val="bg1"/>
                </a:solidFill>
              </a:rPr>
              <a:t>ChemCatChem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2025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i="1" dirty="0">
                <a:solidFill>
                  <a:schemeClr val="bg1"/>
                </a:solidFill>
              </a:rPr>
              <a:t>17</a:t>
            </a:r>
            <a:r>
              <a:rPr lang="en-US" sz="2400" dirty="0">
                <a:solidFill>
                  <a:schemeClr val="bg1"/>
                </a:solidFill>
              </a:rPr>
              <a:t>, e00749.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DFT dataset: 10.19061/iochem-bd-1- 379</a:t>
            </a:r>
            <a:r>
              <a:rPr lang="en-US" sz="2400" dirty="0">
                <a:solidFill>
                  <a:schemeClr val="bg1"/>
                </a:solidFill>
                <a:effectLst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95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>
                <a:solidFill>
                  <a:srgbClr val="FF0000"/>
                </a:solidFill>
              </a:rPr>
              <a:t>CO </a:t>
            </a:r>
            <a:r>
              <a:rPr lang="es-ES" sz="5400" dirty="0" err="1">
                <a:solidFill>
                  <a:srgbClr val="FF0000"/>
                </a:solidFill>
              </a:rPr>
              <a:t>dimerization</a:t>
            </a:r>
            <a:r>
              <a:rPr lang="es-ES" sz="5400" dirty="0">
                <a:solidFill>
                  <a:srgbClr val="FF0000"/>
                </a:solidFill>
              </a:rPr>
              <a:t> vs </a:t>
            </a:r>
            <a:r>
              <a:rPr lang="es-ES" sz="5400" dirty="0" err="1">
                <a:solidFill>
                  <a:srgbClr val="FF0000"/>
                </a:solidFill>
              </a:rPr>
              <a:t>cation</a:t>
            </a:r>
            <a:r>
              <a:rPr lang="es-ES" sz="5400" dirty="0">
                <a:solidFill>
                  <a:srgbClr val="FF0000"/>
                </a:solidFill>
              </a:rPr>
              <a:t> </a:t>
            </a:r>
            <a:r>
              <a:rPr lang="es-ES" sz="5400" dirty="0" err="1">
                <a:solidFill>
                  <a:srgbClr val="FF0000"/>
                </a:solidFill>
              </a:rPr>
              <a:t>acidity</a:t>
            </a:r>
            <a:endParaRPr lang="it-IT" sz="5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53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D90F-3C22-0A4D-271D-945C9C2B388B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ChemCatChem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, e00749. </a:t>
            </a:r>
          </a:p>
        </p:txBody>
      </p:sp>
      <p:pic>
        <p:nvPicPr>
          <p:cNvPr id="6" name="Picture 5" descr="A group of spheres with black background&#10;&#10;Description automatically generated">
            <a:extLst>
              <a:ext uri="{FF2B5EF4-FFF2-40B4-BE49-F238E27FC236}">
                <a16:creationId xmlns:a16="http://schemas.microsoft.com/office/drawing/2014/main" id="{FC7E5DFE-E01F-05B2-2E0E-53BE86B6A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9"/>
          <a:stretch/>
        </p:blipFill>
        <p:spPr>
          <a:xfrm>
            <a:off x="704108" y="4013730"/>
            <a:ext cx="1933164" cy="2158730"/>
          </a:xfrm>
          <a:prstGeom prst="ellipse">
            <a:avLst/>
          </a:prstGeom>
          <a:solidFill>
            <a:srgbClr val="A3DDF1"/>
          </a:solidFill>
        </p:spPr>
      </p:pic>
      <p:pic>
        <p:nvPicPr>
          <p:cNvPr id="7" name="Picture 6" descr="A group of spheres with a black background&#10;&#10;Description automatically generated">
            <a:extLst>
              <a:ext uri="{FF2B5EF4-FFF2-40B4-BE49-F238E27FC236}">
                <a16:creationId xmlns:a16="http://schemas.microsoft.com/office/drawing/2014/main" id="{BEFEB6DC-A4E1-8B3D-A39F-C6C7E6B9C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9"/>
          <a:stretch/>
        </p:blipFill>
        <p:spPr>
          <a:xfrm>
            <a:off x="721042" y="981074"/>
            <a:ext cx="1933164" cy="2158730"/>
          </a:xfrm>
          <a:prstGeom prst="ellipse">
            <a:avLst/>
          </a:prstGeom>
          <a:solidFill>
            <a:srgbClr val="A3DDF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E1C8AD-C17B-14A0-77D2-B9AD62CD79D1}"/>
              </a:ext>
            </a:extLst>
          </p:cNvPr>
          <p:cNvCxnSpPr>
            <a:cxnSpLocks/>
          </p:cNvCxnSpPr>
          <p:nvPr/>
        </p:nvCxnSpPr>
        <p:spPr>
          <a:xfrm flipV="1">
            <a:off x="1660396" y="3192679"/>
            <a:ext cx="0" cy="755650"/>
          </a:xfrm>
          <a:prstGeom prst="straightConnector1">
            <a:avLst/>
          </a:prstGeom>
          <a:ln w="38100">
            <a:solidFill>
              <a:srgbClr val="00284B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5E998F-80E7-A040-E210-A26EFC22D2C9}"/>
              </a:ext>
            </a:extLst>
          </p:cNvPr>
          <p:cNvSpPr txBox="1"/>
          <p:nvPr/>
        </p:nvSpPr>
        <p:spPr>
          <a:xfrm>
            <a:off x="1751430" y="3288909"/>
            <a:ext cx="73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E</a:t>
            </a:r>
            <a:r>
              <a:rPr lang="en-US" sz="2800" baseline="-25000" dirty="0" err="1"/>
              <a:t>a</a:t>
            </a:r>
            <a:endParaRPr lang="en-US" sz="28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6F6C0-4FEA-D601-7885-69C6D7B5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38" y="953510"/>
            <a:ext cx="5081588" cy="50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1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54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4D54-CD53-B1DD-9E2F-3AF5AC0F7488}"/>
              </a:ext>
            </a:extLst>
          </p:cNvPr>
          <p:cNvSpPr txBox="1"/>
          <p:nvPr/>
        </p:nvSpPr>
        <p:spPr>
          <a:xfrm>
            <a:off x="4727575" y="694425"/>
            <a:ext cx="7218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Formic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acid on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Pd</a:t>
            </a:r>
            <a:r>
              <a:rPr lang="it-IT" sz="7200" b="1" baseline="-2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ML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Pt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(111)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2CF32D54-6E7C-2A04-44F5-9A4AF7A3E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8" t="2280" r="20290"/>
          <a:stretch/>
        </p:blipFill>
        <p:spPr>
          <a:xfrm>
            <a:off x="-1" y="0"/>
            <a:ext cx="4727575" cy="6858000"/>
          </a:xfrm>
          <a:prstGeom prst="rect">
            <a:avLst/>
          </a:prstGeom>
          <a:solidFill>
            <a:srgbClr val="A3DDF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F12D1-3B63-8819-4A0F-8CC22A799566}"/>
              </a:ext>
            </a:extLst>
          </p:cNvPr>
          <p:cNvSpPr txBox="1"/>
          <p:nvPr/>
        </p:nvSpPr>
        <p:spPr>
          <a:xfrm>
            <a:off x="5380522" y="5387469"/>
            <a:ext cx="6518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ffectLst/>
              </a:rPr>
              <a:t>J. Am. Chem. Soc.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</a:rPr>
              <a:t>2023</a:t>
            </a:r>
            <a:r>
              <a:rPr lang="en-US" sz="2400" dirty="0">
                <a:solidFill>
                  <a:schemeClr val="bg1"/>
                </a:solidFill>
                <a:effectLst/>
              </a:rPr>
              <a:t>, 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145</a:t>
            </a:r>
            <a:r>
              <a:rPr lang="en-US" sz="2400" dirty="0">
                <a:solidFill>
                  <a:schemeClr val="bg1"/>
                </a:solidFill>
                <a:effectLst/>
              </a:rPr>
              <a:t>, 19601–19610.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DFT dataset: </a:t>
            </a:r>
            <a:r>
              <a:rPr lang="en-US" sz="2400" dirty="0">
                <a:solidFill>
                  <a:schemeClr val="bg1"/>
                </a:solidFill>
                <a:effectLst/>
              </a:rPr>
              <a:t>10.19061/iochem-bd-1-273.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53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Cation</a:t>
            </a:r>
            <a:r>
              <a:rPr lang="es-ES" sz="5400" dirty="0"/>
              <a:t> </a:t>
            </a:r>
            <a:r>
              <a:rPr lang="es-ES" sz="5400" dirty="0" err="1"/>
              <a:t>effect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HCOOH </a:t>
            </a:r>
            <a:r>
              <a:rPr lang="es-ES" sz="5400" dirty="0" err="1"/>
              <a:t>formation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55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604DE-98E0-4B1B-A6DA-EEF72B320B49}"/>
              </a:ext>
            </a:extLst>
          </p:cNvPr>
          <p:cNvSpPr txBox="1"/>
          <p:nvPr/>
        </p:nvSpPr>
        <p:spPr>
          <a:xfrm>
            <a:off x="1163105" y="6255233"/>
            <a:ext cx="10868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J. Am. Chem. Soc.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2023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145</a:t>
            </a:r>
            <a:r>
              <a:rPr lang="en-US" dirty="0">
                <a:solidFill>
                  <a:schemeClr val="bg1"/>
                </a:solidFill>
                <a:effectLst/>
              </a:rPr>
              <a:t>, 19601–19610.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i="1" dirty="0">
                <a:solidFill>
                  <a:schemeClr val="bg1"/>
                </a:solidFill>
              </a:rPr>
              <a:t>J. Am. Chem. Soc.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2015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137</a:t>
            </a:r>
            <a:r>
              <a:rPr lang="en-US" dirty="0">
                <a:solidFill>
                  <a:schemeClr val="bg1"/>
                </a:solidFill>
              </a:rPr>
              <a:t>, 4701–4708.</a:t>
            </a:r>
          </a:p>
        </p:txBody>
      </p:sp>
      <p:pic>
        <p:nvPicPr>
          <p:cNvPr id="6" name="Picture 5" descr="Medium shot of a person smiling&#10;&#10;Description automatically generated">
            <a:extLst>
              <a:ext uri="{FF2B5EF4-FFF2-40B4-BE49-F238E27FC236}">
                <a16:creationId xmlns:a16="http://schemas.microsoft.com/office/drawing/2014/main" id="{357693AA-8E39-E80F-9B57-F84521B9D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6457" r="14959" b="8789"/>
          <a:stretch/>
        </p:blipFill>
        <p:spPr>
          <a:xfrm>
            <a:off x="235342" y="989542"/>
            <a:ext cx="1440000" cy="1789263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C96B09-B01D-1C5B-D911-A55E9737798A}"/>
              </a:ext>
            </a:extLst>
          </p:cNvPr>
          <p:cNvSpPr txBox="1"/>
          <p:nvPr/>
        </p:nvSpPr>
        <p:spPr>
          <a:xfrm>
            <a:off x="118533" y="2779752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Chunmiao </a:t>
            </a:r>
            <a:r>
              <a:rPr lang="it-IT" sz="2000" b="1" dirty="0" err="1"/>
              <a:t>Yeo</a:t>
            </a:r>
            <a:endParaRPr lang="en-U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216BCC-88EC-33E2-B43E-06F08CFA22FC}"/>
              </a:ext>
            </a:extLst>
          </p:cNvPr>
          <p:cNvGrpSpPr>
            <a:grpSpLocks noChangeAspect="1"/>
          </p:cNvGrpSpPr>
          <p:nvPr/>
        </p:nvGrpSpPr>
        <p:grpSpPr>
          <a:xfrm>
            <a:off x="1792151" y="864598"/>
            <a:ext cx="4140717" cy="5390635"/>
            <a:chOff x="2030525" y="890740"/>
            <a:chExt cx="3533106" cy="45996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C8D039-5B0D-A55E-9058-5688AF440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9619"/>
            <a:stretch/>
          </p:blipFill>
          <p:spPr>
            <a:xfrm>
              <a:off x="2030525" y="890740"/>
              <a:ext cx="3533106" cy="41408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183C66-5208-27C5-819E-DD3F46F95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365" b="2898"/>
            <a:stretch/>
          </p:blipFill>
          <p:spPr>
            <a:xfrm>
              <a:off x="2030525" y="5028338"/>
              <a:ext cx="3533106" cy="46201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69A37-4C32-52DB-39B9-A8F2E1D6B008}"/>
              </a:ext>
            </a:extLst>
          </p:cNvPr>
          <p:cNvSpPr/>
          <p:nvPr/>
        </p:nvSpPr>
        <p:spPr>
          <a:xfrm>
            <a:off x="1792151" y="958850"/>
            <a:ext cx="28575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16F1DC-E991-9E11-B6CF-6D3C26C3FA86}"/>
              </a:ext>
            </a:extLst>
          </p:cNvPr>
          <p:cNvSpPr/>
          <p:nvPr/>
        </p:nvSpPr>
        <p:spPr>
          <a:xfrm>
            <a:off x="1761852" y="3273478"/>
            <a:ext cx="28575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FA7605-852D-5F17-0E91-57893DB3A754}"/>
              </a:ext>
            </a:extLst>
          </p:cNvPr>
          <p:cNvGrpSpPr/>
          <p:nvPr/>
        </p:nvGrpSpPr>
        <p:grpSpPr>
          <a:xfrm>
            <a:off x="6827410" y="873457"/>
            <a:ext cx="5349350" cy="5405941"/>
            <a:chOff x="6827410" y="873457"/>
            <a:chExt cx="5349350" cy="540594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53D21A9-37EF-CD23-A811-69C2CE8A6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410" y="873457"/>
              <a:ext cx="5349350" cy="4270852"/>
            </a:xfrm>
            <a:prstGeom prst="rect">
              <a:avLst/>
            </a:prstGeom>
          </p:spPr>
        </p:pic>
        <p:pic>
          <p:nvPicPr>
            <p:cNvPr id="14" name="Picture 1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971B4A3E-9E4E-1020-45A1-FA3AFCADD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2" t="28659" r="20525" b="-1"/>
            <a:stretch/>
          </p:blipFill>
          <p:spPr>
            <a:xfrm>
              <a:off x="9869190" y="4914900"/>
              <a:ext cx="1283124" cy="1358900"/>
            </a:xfrm>
            <a:prstGeom prst="roundRect">
              <a:avLst/>
            </a:prstGeom>
            <a:solidFill>
              <a:srgbClr val="A3DDF1"/>
            </a:solidFill>
          </p:spPr>
        </p:pic>
        <p:pic>
          <p:nvPicPr>
            <p:cNvPr id="15" name="Picture 14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3FF7257D-5E06-36F5-48B9-38EB32B08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5" t="32274" r="12703"/>
            <a:stretch/>
          </p:blipFill>
          <p:spPr>
            <a:xfrm>
              <a:off x="7704455" y="4989379"/>
              <a:ext cx="1317638" cy="1290019"/>
            </a:xfrm>
            <a:prstGeom prst="roundRect">
              <a:avLst/>
            </a:prstGeom>
            <a:solidFill>
              <a:srgbClr val="A3DDF1"/>
            </a:solidFill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68848E-571A-C3C4-1EC6-7C5D2C0ADAE4}"/>
                </a:ext>
              </a:extLst>
            </p:cNvPr>
            <p:cNvSpPr txBox="1"/>
            <p:nvPr/>
          </p:nvSpPr>
          <p:spPr>
            <a:xfrm>
              <a:off x="7797177" y="3793376"/>
              <a:ext cx="5878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C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baseline="30000" dirty="0">
                  <a:solidFill>
                    <a:srgbClr val="C0C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dirty="0">
                  <a:solidFill>
                    <a:srgbClr val="C0C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algn="ctr"/>
              <a:r>
                <a:rPr lang="en-US" dirty="0">
                  <a:solidFill>
                    <a:srgbClr val="C0C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38193A-406F-6172-B190-739CB15A4B06}"/>
                </a:ext>
              </a:extLst>
            </p:cNvPr>
            <p:cNvSpPr txBox="1"/>
            <p:nvPr/>
          </p:nvSpPr>
          <p:spPr>
            <a:xfrm>
              <a:off x="8262256" y="1154005"/>
              <a:ext cx="5878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kern="1050" dirty="0">
                  <a:solidFill>
                    <a:srgbClr val="80008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K</a:t>
              </a:r>
              <a:r>
                <a:rPr lang="en-US" kern="1050" baseline="30000" dirty="0">
                  <a:solidFill>
                    <a:srgbClr val="80008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baseline="30000" dirty="0">
                <a:solidFill>
                  <a:srgbClr val="800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28C95A5-4F5D-D8F8-25C7-9AA45E4403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052" r="32325"/>
          <a:stretch/>
        </p:blipFill>
        <p:spPr>
          <a:xfrm>
            <a:off x="9265576" y="1016845"/>
            <a:ext cx="2630817" cy="9570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E4FE1A9-125C-C6EB-2324-1A2567755566}"/>
              </a:ext>
            </a:extLst>
          </p:cNvPr>
          <p:cNvSpPr txBox="1"/>
          <p:nvPr/>
        </p:nvSpPr>
        <p:spPr>
          <a:xfrm>
            <a:off x="2557130" y="1247810"/>
            <a:ext cx="2815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</a:t>
            </a:r>
            <a:r>
              <a:rPr lang="it-IT" sz="2000" baseline="-25000" dirty="0"/>
              <a:t>2</a:t>
            </a:r>
            <a:r>
              <a:rPr lang="it-IT" sz="2000" dirty="0"/>
              <a:t>R on </a:t>
            </a:r>
            <a:r>
              <a:rPr lang="it-IT" sz="2000" dirty="0" err="1"/>
              <a:t>Pd</a:t>
            </a:r>
            <a:r>
              <a:rPr lang="it-IT" sz="2000" baseline="-25000" dirty="0" err="1"/>
              <a:t>ML</a:t>
            </a:r>
            <a:r>
              <a:rPr lang="it-IT" sz="2000" dirty="0" err="1"/>
              <a:t>Pt</a:t>
            </a:r>
            <a:r>
              <a:rPr lang="it-IT" sz="2000" dirty="0"/>
              <a:t>(111)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17801F-9D4C-00D1-0F8C-9D472F1A47B8}"/>
              </a:ext>
            </a:extLst>
          </p:cNvPr>
          <p:cNvSpPr/>
          <p:nvPr/>
        </p:nvSpPr>
        <p:spPr>
          <a:xfrm>
            <a:off x="7898158" y="1129030"/>
            <a:ext cx="486849" cy="3456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AC663A-8CFB-1850-5D4A-D21963CAD830}"/>
              </a:ext>
            </a:extLst>
          </p:cNvPr>
          <p:cNvSpPr/>
          <p:nvPr/>
        </p:nvSpPr>
        <p:spPr>
          <a:xfrm>
            <a:off x="8400247" y="1126957"/>
            <a:ext cx="486849" cy="3456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73DD60-8E00-8487-2C70-C3886C639D8A}"/>
              </a:ext>
            </a:extLst>
          </p:cNvPr>
          <p:cNvSpPr/>
          <p:nvPr/>
        </p:nvSpPr>
        <p:spPr>
          <a:xfrm>
            <a:off x="9243805" y="4130040"/>
            <a:ext cx="2510253" cy="45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D3FB7A6-2BED-3AC9-3648-BD7C3FB0EF7E}"/>
              </a:ext>
            </a:extLst>
          </p:cNvPr>
          <p:cNvSpPr/>
          <p:nvPr/>
        </p:nvSpPr>
        <p:spPr>
          <a:xfrm rot="7181006">
            <a:off x="3031731" y="2748914"/>
            <a:ext cx="538608" cy="270328"/>
          </a:xfrm>
          <a:prstGeom prst="rightArrow">
            <a:avLst>
              <a:gd name="adj1" fmla="val 34381"/>
              <a:gd name="adj2" fmla="val 46939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B68E22-AFB3-DD98-E5B3-856A2EE0C33D}"/>
              </a:ext>
            </a:extLst>
          </p:cNvPr>
          <p:cNvSpPr/>
          <p:nvPr/>
        </p:nvSpPr>
        <p:spPr>
          <a:xfrm rot="7181006">
            <a:off x="4212546" y="4854214"/>
            <a:ext cx="538608" cy="270328"/>
          </a:xfrm>
          <a:prstGeom prst="rightArrow">
            <a:avLst>
              <a:gd name="adj1" fmla="val 34381"/>
              <a:gd name="adj2" fmla="val 46939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850D321-FD1D-9B19-102A-6E0AC5D722AF}"/>
              </a:ext>
            </a:extLst>
          </p:cNvPr>
          <p:cNvSpPr/>
          <p:nvPr/>
        </p:nvSpPr>
        <p:spPr>
          <a:xfrm rot="2909350">
            <a:off x="3170177" y="4932269"/>
            <a:ext cx="538608" cy="270328"/>
          </a:xfrm>
          <a:prstGeom prst="rightArrow">
            <a:avLst>
              <a:gd name="adj1" fmla="val 34381"/>
              <a:gd name="adj2" fmla="val 46939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8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Generalization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other</a:t>
            </a:r>
            <a:r>
              <a:rPr lang="es-ES" sz="5400" dirty="0"/>
              <a:t> </a:t>
            </a:r>
            <a:r>
              <a:rPr lang="es-ES" sz="5400" dirty="0" err="1"/>
              <a:t>metals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56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312C3-C863-5574-2B29-5D9B8C9753E0}"/>
              </a:ext>
            </a:extLst>
          </p:cNvPr>
          <p:cNvSpPr txBox="1"/>
          <p:nvPr/>
        </p:nvSpPr>
        <p:spPr>
          <a:xfrm>
            <a:off x="1163105" y="6280634"/>
            <a:ext cx="10360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J. Am. Chem. Soc.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2023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145</a:t>
            </a:r>
            <a:r>
              <a:rPr lang="en-US" dirty="0">
                <a:solidFill>
                  <a:schemeClr val="bg1"/>
                </a:solidFill>
                <a:effectLst/>
              </a:rPr>
              <a:t>, 19601–19610.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Medium shot of a person smiling&#10;&#10;Description automatically generated">
            <a:extLst>
              <a:ext uri="{FF2B5EF4-FFF2-40B4-BE49-F238E27FC236}">
                <a16:creationId xmlns:a16="http://schemas.microsoft.com/office/drawing/2014/main" id="{0E78EEB3-A4CA-49F3-1510-B3EF99081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6457" r="14959" b="8789"/>
          <a:stretch/>
        </p:blipFill>
        <p:spPr>
          <a:xfrm>
            <a:off x="235342" y="989542"/>
            <a:ext cx="1440000" cy="1789263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F8A06A-7682-673E-F6B9-7EED3F8DD07B}"/>
              </a:ext>
            </a:extLst>
          </p:cNvPr>
          <p:cNvSpPr txBox="1"/>
          <p:nvPr/>
        </p:nvSpPr>
        <p:spPr>
          <a:xfrm>
            <a:off x="118533" y="2779752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Chunmiao </a:t>
            </a:r>
            <a:r>
              <a:rPr lang="it-IT" sz="2000" b="1" dirty="0" err="1"/>
              <a:t>Yeo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66DD2-EBE1-87CA-7508-169DB25AB2F9}"/>
              </a:ext>
            </a:extLst>
          </p:cNvPr>
          <p:cNvSpPr txBox="1"/>
          <p:nvPr/>
        </p:nvSpPr>
        <p:spPr>
          <a:xfrm>
            <a:off x="1675342" y="5492245"/>
            <a:ext cx="611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CO</a:t>
            </a:r>
            <a:r>
              <a:rPr lang="it-IT" sz="2400" baseline="-25000" dirty="0"/>
              <a:t>2</a:t>
            </a:r>
            <a:r>
              <a:rPr lang="it-IT" sz="2400" dirty="0"/>
              <a:t>R on </a:t>
            </a:r>
            <a:r>
              <a:rPr lang="it-IT" sz="2400" dirty="0" err="1"/>
              <a:t>Pd</a:t>
            </a:r>
            <a:r>
              <a:rPr lang="it-IT" sz="2400" baseline="-25000" dirty="0" err="1"/>
              <a:t>ML</a:t>
            </a:r>
            <a:r>
              <a:rPr lang="it-IT" sz="2400" dirty="0" err="1"/>
              <a:t>Pt</a:t>
            </a:r>
            <a:r>
              <a:rPr lang="it-IT" sz="2400" dirty="0"/>
              <a:t>(111)</a:t>
            </a:r>
            <a:endParaRPr lang="en-US" sz="2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F72642-59B9-A843-7F18-E6755095C428}"/>
              </a:ext>
            </a:extLst>
          </p:cNvPr>
          <p:cNvGrpSpPr/>
          <p:nvPr/>
        </p:nvGrpSpPr>
        <p:grpSpPr>
          <a:xfrm>
            <a:off x="1762125" y="1010248"/>
            <a:ext cx="6115049" cy="4427409"/>
            <a:chOff x="1762125" y="1010248"/>
            <a:chExt cx="6115049" cy="44274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E54101-F524-B94F-E8C2-AB85B46B6CA1}"/>
                </a:ext>
              </a:extLst>
            </p:cNvPr>
            <p:cNvGrpSpPr/>
            <p:nvPr/>
          </p:nvGrpSpPr>
          <p:grpSpPr>
            <a:xfrm>
              <a:off x="1762125" y="1043388"/>
              <a:ext cx="6115049" cy="4394269"/>
              <a:chOff x="1673225" y="992588"/>
              <a:chExt cx="6115049" cy="4394269"/>
            </a:xfrm>
          </p:grpSpPr>
          <p:pic>
            <p:nvPicPr>
              <p:cNvPr id="20" name="Picture 19" descr="A diagram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9AF2CBE7-9895-6161-D6A6-C76AFD7810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0337"/>
              <a:stretch/>
            </p:blipFill>
            <p:spPr>
              <a:xfrm>
                <a:off x="1675341" y="992588"/>
                <a:ext cx="6112933" cy="3541312"/>
              </a:xfrm>
              <a:prstGeom prst="rect">
                <a:avLst/>
              </a:prstGeom>
            </p:spPr>
          </p:pic>
          <p:pic>
            <p:nvPicPr>
              <p:cNvPr id="22" name="Picture 21" descr="A diagram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FB6BD840-EAE9-D4AB-AFFB-AFC74DF88D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789" b="3045"/>
              <a:stretch/>
            </p:blipFill>
            <p:spPr>
              <a:xfrm>
                <a:off x="1673225" y="4531323"/>
                <a:ext cx="6112933" cy="855534"/>
              </a:xfrm>
              <a:prstGeom prst="rect">
                <a:avLst/>
              </a:prstGeom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97603E-DE3B-FC81-6B20-9227C99A335E}"/>
                </a:ext>
              </a:extLst>
            </p:cNvPr>
            <p:cNvSpPr/>
            <p:nvPr/>
          </p:nvSpPr>
          <p:spPr>
            <a:xfrm>
              <a:off x="1792151" y="1010248"/>
              <a:ext cx="349250" cy="404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9904A81-9DAF-021F-1A7E-8A6892E4C2F5}"/>
              </a:ext>
            </a:extLst>
          </p:cNvPr>
          <p:cNvSpPr txBox="1"/>
          <p:nvPr/>
        </p:nvSpPr>
        <p:spPr>
          <a:xfrm>
            <a:off x="8153400" y="5437657"/>
            <a:ext cx="3775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U</a:t>
            </a:r>
            <a:r>
              <a:rPr lang="it-IT" sz="2400" dirty="0"/>
              <a:t> = </a:t>
            </a:r>
            <a:r>
              <a:rPr lang="en-US" sz="2400" dirty="0"/>
              <a:t>–0.4 V vs RHE</a:t>
            </a:r>
          </a:p>
          <a:p>
            <a:r>
              <a:rPr lang="it-IT" sz="2400" dirty="0" err="1"/>
              <a:t>Pd</a:t>
            </a:r>
            <a:r>
              <a:rPr lang="it-IT" sz="2400" baseline="-25000" dirty="0" err="1"/>
              <a:t>ML</a:t>
            </a:r>
            <a:r>
              <a:rPr lang="it-IT" sz="2400" dirty="0" err="1"/>
              <a:t>Pt</a:t>
            </a:r>
            <a:r>
              <a:rPr lang="it-IT" sz="2400" dirty="0"/>
              <a:t>(111)</a:t>
            </a:r>
            <a:endParaRPr lang="en-US" sz="2400" dirty="0"/>
          </a:p>
        </p:txBody>
      </p:sp>
      <p:pic>
        <p:nvPicPr>
          <p:cNvPr id="33" name="Picture 32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A9308FA-AECC-AB98-5671-3C1C7E5D4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989797"/>
            <a:ext cx="3698875" cy="3926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9002EE-F660-D495-21DE-C0CC708AC7E4}"/>
              </a:ext>
            </a:extLst>
          </p:cNvPr>
          <p:cNvSpPr txBox="1"/>
          <p:nvPr/>
        </p:nvSpPr>
        <p:spPr>
          <a:xfrm>
            <a:off x="9002498" y="2471631"/>
            <a:ext cx="78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C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b="1" baseline="30000" dirty="0">
                <a:solidFill>
                  <a:srgbClr val="C0C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600" b="1" dirty="0">
                <a:solidFill>
                  <a:srgbClr val="C0C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-free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CB9AFF-AC78-BF5A-1D95-6D320C84E1E6}"/>
              </a:ext>
            </a:extLst>
          </p:cNvPr>
          <p:cNvSpPr txBox="1"/>
          <p:nvPr/>
        </p:nvSpPr>
        <p:spPr>
          <a:xfrm>
            <a:off x="9499679" y="3483529"/>
            <a:ext cx="1041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AF5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it-IT" sz="1600" b="1" baseline="30000" dirty="0">
                <a:solidFill>
                  <a:srgbClr val="AF5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it-IT" sz="1600" b="1" dirty="0">
                <a:solidFill>
                  <a:srgbClr val="AF5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AF5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600" b="1" dirty="0">
                <a:solidFill>
                  <a:srgbClr val="AF5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</a:t>
            </a:r>
            <a:r>
              <a:rPr lang="en-US" sz="1600" b="1" dirty="0">
                <a:solidFill>
                  <a:srgbClr val="AF5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2ECA65-FEE7-A736-6E81-08C03923834A}"/>
              </a:ext>
            </a:extLst>
          </p:cNvPr>
          <p:cNvSpPr txBox="1"/>
          <p:nvPr/>
        </p:nvSpPr>
        <p:spPr>
          <a:xfrm>
            <a:off x="9966370" y="4200058"/>
            <a:ext cx="1149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8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b="1" baseline="30000" dirty="0">
                <a:solidFill>
                  <a:srgbClr val="8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600" b="1" dirty="0">
                <a:solidFill>
                  <a:srgbClr val="8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4 Å </a:t>
            </a:r>
          </a:p>
        </p:txBody>
      </p:sp>
    </p:spTree>
    <p:extLst>
      <p:ext uri="{BB962C8B-B14F-4D97-AF65-F5344CB8AC3E}">
        <p14:creationId xmlns:p14="http://schemas.microsoft.com/office/powerpoint/2010/main" val="411762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7" grpId="0"/>
      <p:bldP spid="31" grpId="0"/>
      <p:bldP spid="34" grpId="0"/>
      <p:bldP spid="35" grpId="0"/>
      <p:bldP spid="3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57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4D54-CD53-B1DD-9E2F-3AF5AC0F7488}"/>
              </a:ext>
            </a:extLst>
          </p:cNvPr>
          <p:cNvSpPr txBox="1"/>
          <p:nvPr/>
        </p:nvSpPr>
        <p:spPr>
          <a:xfrm>
            <a:off x="4032986" y="694427"/>
            <a:ext cx="79126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Tuning of </a:t>
            </a:r>
          </a:p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CO/H</a:t>
            </a:r>
            <a:r>
              <a:rPr lang="it-IT" sz="7200" b="1" baseline="-2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ratio in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ILs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electrolyte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0E0C1-A188-A108-5F13-24B362637B77}"/>
              </a:ext>
            </a:extLst>
          </p:cNvPr>
          <p:cNvSpPr txBox="1"/>
          <p:nvPr/>
        </p:nvSpPr>
        <p:spPr>
          <a:xfrm>
            <a:off x="4727575" y="5397093"/>
            <a:ext cx="7171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ACS </a:t>
            </a:r>
            <a:r>
              <a:rPr lang="en-US" sz="2400" i="1" dirty="0" err="1">
                <a:solidFill>
                  <a:schemeClr val="bg1"/>
                </a:solidFill>
              </a:rPr>
              <a:t>Catal</a:t>
            </a:r>
            <a:r>
              <a:rPr lang="en-US" sz="2400" i="1" dirty="0">
                <a:solidFill>
                  <a:schemeClr val="bg1"/>
                </a:solidFill>
              </a:rPr>
              <a:t>.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2024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i="1" dirty="0">
                <a:solidFill>
                  <a:schemeClr val="bg1"/>
                </a:solidFill>
              </a:rPr>
              <a:t>14</a:t>
            </a:r>
            <a:r>
              <a:rPr lang="en-US" sz="2400" dirty="0">
                <a:solidFill>
                  <a:schemeClr val="bg1"/>
                </a:solidFill>
              </a:rPr>
              <a:t>, 16166–16174.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DFT dataset: </a:t>
            </a:r>
            <a:r>
              <a:rPr lang="en-US" sz="2400" dirty="0">
                <a:solidFill>
                  <a:schemeClr val="bg1"/>
                </a:solidFill>
                <a:effectLst/>
              </a:rPr>
              <a:t>10.19061/iochem-bd-1-306.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0B04C-42B3-0D90-D60A-172A76AA98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4821" r="7763" b="13760"/>
          <a:stretch/>
        </p:blipFill>
        <p:spPr>
          <a:xfrm>
            <a:off x="-1" y="3547"/>
            <a:ext cx="4119613" cy="6864077"/>
          </a:xfrm>
          <a:prstGeom prst="rect">
            <a:avLst/>
          </a:prstGeom>
          <a:solidFill>
            <a:srgbClr val="A3DDF1"/>
          </a:solidFill>
        </p:spPr>
      </p:pic>
    </p:spTree>
    <p:extLst>
      <p:ext uri="{BB962C8B-B14F-4D97-AF65-F5344CB8AC3E}">
        <p14:creationId xmlns:p14="http://schemas.microsoft.com/office/powerpoint/2010/main" val="1786433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Anion</a:t>
            </a:r>
            <a:r>
              <a:rPr lang="es-ES" sz="5400" dirty="0"/>
              <a:t> </a:t>
            </a:r>
            <a:r>
              <a:rPr lang="es-ES" sz="5400" dirty="0" err="1"/>
              <a:t>tuning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CO/H</a:t>
            </a:r>
            <a:r>
              <a:rPr lang="es-ES" sz="5400" baseline="-25000" dirty="0"/>
              <a:t>2</a:t>
            </a:r>
            <a:r>
              <a:rPr lang="es-ES" sz="5400" dirty="0"/>
              <a:t> ratio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58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AB656-5C23-E226-1CB9-3A87B6712900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effectLst/>
              </a:rPr>
              <a:t>Commun</a:t>
            </a:r>
            <a:r>
              <a:rPr lang="en-US" i="1" dirty="0">
                <a:solidFill>
                  <a:schemeClr val="bg1"/>
                </a:solidFill>
                <a:effectLst/>
              </a:rPr>
              <a:t>. Chem.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2023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6</a:t>
            </a:r>
            <a:r>
              <a:rPr lang="en-US" dirty="0">
                <a:solidFill>
                  <a:schemeClr val="bg1"/>
                </a:solidFill>
                <a:effectLst/>
              </a:rPr>
              <a:t>, 84.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97F37354-D608-01E0-854F-F520B145D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2" t="721" r="25089" b="35700"/>
          <a:stretch/>
        </p:blipFill>
        <p:spPr>
          <a:xfrm>
            <a:off x="249735" y="990528"/>
            <a:ext cx="1440000" cy="1721921"/>
          </a:xfrm>
          <a:prstGeom prst="roundRect">
            <a:avLst/>
          </a:prstGeom>
        </p:spPr>
      </p:pic>
      <p:pic>
        <p:nvPicPr>
          <p:cNvPr id="16" name="Picture 1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5EA5D0C-2736-8D34-5B93-66F7C7D6A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" b="4242"/>
          <a:stretch/>
        </p:blipFill>
        <p:spPr>
          <a:xfrm>
            <a:off x="2583180" y="882015"/>
            <a:ext cx="7018020" cy="49062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0C7DD1-01AF-F268-642C-32191C35E9BD}"/>
              </a:ext>
            </a:extLst>
          </p:cNvPr>
          <p:cNvSpPr txBox="1"/>
          <p:nvPr/>
        </p:nvSpPr>
        <p:spPr>
          <a:xfrm>
            <a:off x="147408" y="2721598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Dr. Alessia Fortunati</a:t>
            </a:r>
            <a:endParaRPr 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6D3154-61C3-625B-8B08-DF146AC6D44C}"/>
              </a:ext>
            </a:extLst>
          </p:cNvPr>
          <p:cNvSpPr txBox="1"/>
          <p:nvPr/>
        </p:nvSpPr>
        <p:spPr>
          <a:xfrm>
            <a:off x="1674496" y="5650329"/>
            <a:ext cx="1023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for H-cell. Ag foil as working electrode in 0.3 M IL in acetonitrile.</a:t>
            </a:r>
          </a:p>
          <a:p>
            <a:r>
              <a:rPr lang="en-US" dirty="0"/>
              <a:t>		 Ni mesh as counter electrode in 0.1 M KOH.</a:t>
            </a:r>
          </a:p>
        </p:txBody>
      </p:sp>
    </p:spTree>
    <p:extLst>
      <p:ext uri="{BB962C8B-B14F-4D97-AF65-F5344CB8AC3E}">
        <p14:creationId xmlns:p14="http://schemas.microsoft.com/office/powerpoint/2010/main" val="418465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4D54-CD53-B1DD-9E2F-3AF5AC0F7488}"/>
              </a:ext>
            </a:extLst>
          </p:cNvPr>
          <p:cNvSpPr txBox="1"/>
          <p:nvPr/>
        </p:nvSpPr>
        <p:spPr>
          <a:xfrm>
            <a:off x="7226300" y="684796"/>
            <a:ext cx="4719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</a:t>
            </a:r>
            <a:r>
              <a:rPr lang="it-IT" sz="7200" b="1" baseline="-2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activation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oup of balls with black and white circles&#10;&#10;Description automatically generated">
            <a:extLst>
              <a:ext uri="{FF2B5EF4-FFF2-40B4-BE49-F238E27FC236}">
                <a16:creationId xmlns:a16="http://schemas.microsoft.com/office/drawing/2014/main" id="{3FE8785C-1F0E-31BC-C638-04424D9BD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17952" r="6374"/>
          <a:stretch/>
        </p:blipFill>
        <p:spPr>
          <a:xfrm>
            <a:off x="0" y="0"/>
            <a:ext cx="7226300" cy="6866787"/>
          </a:xfrm>
          <a:prstGeom prst="rect">
            <a:avLst/>
          </a:prstGeom>
          <a:solidFill>
            <a:srgbClr val="A3DDF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79BB7-7D8C-D59D-C61F-9823ED8F5704}"/>
              </a:ext>
            </a:extLst>
          </p:cNvPr>
          <p:cNvSpPr txBox="1"/>
          <p:nvPr/>
        </p:nvSpPr>
        <p:spPr>
          <a:xfrm>
            <a:off x="7306733" y="5031332"/>
            <a:ext cx="45921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ffectLst/>
              </a:rPr>
              <a:t>Nat. </a:t>
            </a:r>
            <a:r>
              <a:rPr lang="en-US" sz="2400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.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</a:rPr>
              <a:t>2021</a:t>
            </a:r>
            <a:r>
              <a:rPr lang="en-US" sz="2400" dirty="0">
                <a:solidFill>
                  <a:schemeClr val="bg1"/>
                </a:solidFill>
                <a:effectLst/>
              </a:rPr>
              <a:t>, 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4</a:t>
            </a:r>
            <a:r>
              <a:rPr lang="en-US" sz="2400" dirty="0">
                <a:solidFill>
                  <a:schemeClr val="bg1"/>
                </a:solidFill>
                <a:effectLst/>
              </a:rPr>
              <a:t>, 654–662.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ffectLst/>
              </a:rPr>
              <a:t>DFT dataset: 10.19061/iochem-bd-1-194.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507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Anion-induced</a:t>
            </a:r>
            <a:r>
              <a:rPr lang="es-ES" sz="5400" dirty="0"/>
              <a:t> </a:t>
            </a:r>
            <a:r>
              <a:rPr lang="es-ES" sz="5400" dirty="0" err="1"/>
              <a:t>carbene</a:t>
            </a:r>
            <a:r>
              <a:rPr lang="es-ES" sz="5400" dirty="0"/>
              <a:t> </a:t>
            </a:r>
            <a:r>
              <a:rPr lang="es-ES" sz="5400" dirty="0" err="1"/>
              <a:t>formation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59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diagram of chemical formulas&#10;&#10;Description automatically generated">
            <a:extLst>
              <a:ext uri="{FF2B5EF4-FFF2-40B4-BE49-F238E27FC236}">
                <a16:creationId xmlns:a16="http://schemas.microsoft.com/office/drawing/2014/main" id="{AFFDFFC9-33C0-BACB-3C91-483A2F18D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769863" y="997896"/>
            <a:ext cx="10673439" cy="527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49F80-2BC4-11D5-9675-2AF21A97ED43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effectLst/>
              </a:rPr>
              <a:t>Commun</a:t>
            </a:r>
            <a:r>
              <a:rPr lang="en-US" i="1" dirty="0">
                <a:solidFill>
                  <a:schemeClr val="bg1"/>
                </a:solidFill>
                <a:effectLst/>
              </a:rPr>
              <a:t>. Chem.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2023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6</a:t>
            </a:r>
            <a:r>
              <a:rPr lang="en-US" dirty="0">
                <a:solidFill>
                  <a:schemeClr val="bg1"/>
                </a:solidFill>
                <a:effectLst/>
              </a:rPr>
              <a:t>, 84.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E07174-218A-6508-2CF6-E5F04DFF47B1}"/>
              </a:ext>
            </a:extLst>
          </p:cNvPr>
          <p:cNvSpPr/>
          <p:nvPr/>
        </p:nvSpPr>
        <p:spPr>
          <a:xfrm>
            <a:off x="988291" y="1431636"/>
            <a:ext cx="286327" cy="332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13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Inhibitory</a:t>
            </a:r>
            <a:r>
              <a:rPr lang="es-ES" sz="5400" dirty="0"/>
              <a:t> </a:t>
            </a:r>
            <a:r>
              <a:rPr lang="es-ES" sz="5400" dirty="0" err="1"/>
              <a:t>effects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CO</a:t>
            </a:r>
            <a:r>
              <a:rPr lang="es-ES" sz="5400" baseline="-25000" dirty="0"/>
              <a:t>2</a:t>
            </a:r>
            <a:r>
              <a:rPr lang="es-ES" sz="5400" dirty="0"/>
              <a:t>R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60</a:t>
            </a:fld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diagram of chemical formulas&#10;&#10;Description automatically generated">
            <a:extLst>
              <a:ext uri="{FF2B5EF4-FFF2-40B4-BE49-F238E27FC236}">
                <a16:creationId xmlns:a16="http://schemas.microsoft.com/office/drawing/2014/main" id="{AFFDFFC9-33C0-BACB-3C91-483A2F18D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94"/>
          <a:stretch/>
        </p:blipFill>
        <p:spPr>
          <a:xfrm>
            <a:off x="1469892" y="1233488"/>
            <a:ext cx="9258278" cy="2669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49F80-2BC4-11D5-9675-2AF21A97ED43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effectLst/>
              </a:rPr>
              <a:t>Commun</a:t>
            </a:r>
            <a:r>
              <a:rPr lang="en-US" i="1" dirty="0">
                <a:solidFill>
                  <a:schemeClr val="bg1"/>
                </a:solidFill>
                <a:effectLst/>
              </a:rPr>
              <a:t>. Chem.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2023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6</a:t>
            </a:r>
            <a:r>
              <a:rPr lang="en-US" dirty="0">
                <a:solidFill>
                  <a:schemeClr val="bg1"/>
                </a:solidFill>
                <a:effectLst/>
              </a:rPr>
              <a:t>, 84.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A41593-5955-D12D-B716-3CDCF5A1C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1602947" y="4056904"/>
            <a:ext cx="2689200" cy="1613520"/>
          </a:xfrm>
          <a:prstGeom prst="rect">
            <a:avLst/>
          </a:prstGeom>
          <a:solidFill>
            <a:srgbClr val="A3DDF1"/>
          </a:solidFill>
        </p:spPr>
      </p:pic>
      <p:pic>
        <p:nvPicPr>
          <p:cNvPr id="10" name="Picture 9" descr="A model of a molecule&#10;&#10;Description automatically generated">
            <a:extLst>
              <a:ext uri="{FF2B5EF4-FFF2-40B4-BE49-F238E27FC236}">
                <a16:creationId xmlns:a16="http://schemas.microsoft.com/office/drawing/2014/main" id="{CFF98000-4E83-012A-0D27-AD19522F52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546716" y="4056904"/>
            <a:ext cx="1976400" cy="15751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B463DC-691C-0CF8-AB34-E288B1BFCEAC}"/>
              </a:ext>
            </a:extLst>
          </p:cNvPr>
          <p:cNvSpPr/>
          <p:nvPr/>
        </p:nvSpPr>
        <p:spPr>
          <a:xfrm>
            <a:off x="1693908" y="1520971"/>
            <a:ext cx="286327" cy="332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86491-5850-5ED5-23E0-B52101729CFA}"/>
              </a:ext>
            </a:extLst>
          </p:cNvPr>
          <p:cNvSpPr txBox="1"/>
          <p:nvPr/>
        </p:nvSpPr>
        <p:spPr>
          <a:xfrm>
            <a:off x="1656024" y="5670423"/>
            <a:ext cx="261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Surface poisoning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F5EB8-E334-4E74-6807-E78F88A701BF}"/>
              </a:ext>
            </a:extLst>
          </p:cNvPr>
          <p:cNvSpPr txBox="1"/>
          <p:nvPr/>
        </p:nvSpPr>
        <p:spPr>
          <a:xfrm>
            <a:off x="8226090" y="5674337"/>
            <a:ext cx="261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</a:t>
            </a:r>
            <a:r>
              <a:rPr lang="en-US" b="1" baseline="-25000" dirty="0"/>
              <a:t>2</a:t>
            </a:r>
            <a:r>
              <a:rPr lang="en-US" b="1" dirty="0"/>
              <a:t> capture</a:t>
            </a:r>
          </a:p>
        </p:txBody>
      </p:sp>
    </p:spTree>
    <p:extLst>
      <p:ext uri="{BB962C8B-B14F-4D97-AF65-F5344CB8AC3E}">
        <p14:creationId xmlns:p14="http://schemas.microsoft.com/office/powerpoint/2010/main" val="25186214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Thermodynamic</a:t>
            </a:r>
            <a:r>
              <a:rPr lang="es-ES" sz="5400" dirty="0"/>
              <a:t> </a:t>
            </a:r>
            <a:r>
              <a:rPr lang="es-ES" sz="5400" dirty="0" err="1"/>
              <a:t>descriptors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61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92680-93CE-0BAE-B92B-63703D95E080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ACS </a:t>
            </a:r>
            <a:r>
              <a:rPr lang="en-US" i="1" dirty="0" err="1">
                <a:solidFill>
                  <a:schemeClr val="bg1"/>
                </a:solidFill>
              </a:rPr>
              <a:t>Catal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2024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, 16166–16174. </a:t>
            </a:r>
          </a:p>
        </p:txBody>
      </p:sp>
      <p:pic>
        <p:nvPicPr>
          <p:cNvPr id="7" name="Picture 6" descr="A diagram of a triangle&#10;&#10;Description automatically generated with medium confidence">
            <a:extLst>
              <a:ext uri="{FF2B5EF4-FFF2-40B4-BE49-F238E27FC236}">
                <a16:creationId xmlns:a16="http://schemas.microsoft.com/office/drawing/2014/main" id="{444C3D6B-9D8D-11C4-A5AC-21774197A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5" y="981075"/>
            <a:ext cx="9391167" cy="527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03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162FF-7B2E-264E-21E9-6F3402A8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B9F57-8A56-6A2F-3C85-5CD6E50D9C9B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62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FD958-3EF6-F6C8-F98C-24063337AF53}"/>
              </a:ext>
            </a:extLst>
          </p:cNvPr>
          <p:cNvSpPr txBox="1"/>
          <p:nvPr/>
        </p:nvSpPr>
        <p:spPr>
          <a:xfrm>
            <a:off x="6096000" y="684798"/>
            <a:ext cx="5849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Surface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dissolution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79B72-E299-633B-BA13-7132CCD40766}"/>
              </a:ext>
            </a:extLst>
          </p:cNvPr>
          <p:cNvSpPr txBox="1"/>
          <p:nvPr/>
        </p:nvSpPr>
        <p:spPr>
          <a:xfrm>
            <a:off x="7449953" y="5021708"/>
            <a:ext cx="44488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ffectLst/>
              </a:rPr>
              <a:t>Nat. </a:t>
            </a:r>
            <a:r>
              <a:rPr lang="en-US" sz="2400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.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</a:rPr>
              <a:t>2024</a:t>
            </a:r>
            <a:r>
              <a:rPr lang="en-US" sz="2400" dirty="0">
                <a:solidFill>
                  <a:schemeClr val="bg1"/>
                </a:solidFill>
                <a:effectLst/>
              </a:rPr>
              <a:t>, 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7</a:t>
            </a:r>
            <a:r>
              <a:rPr lang="en-US" sz="2400" dirty="0">
                <a:solidFill>
                  <a:schemeClr val="bg1"/>
                </a:solidFill>
                <a:effectLst/>
              </a:rPr>
              <a:t>, 89–97.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DFT dataset: </a:t>
            </a:r>
            <a:r>
              <a:rPr lang="it-IT" sz="2400" dirty="0">
                <a:solidFill>
                  <a:schemeClr val="bg1"/>
                </a:solidFill>
                <a:effectLst/>
              </a:rPr>
              <a:t>10.19061/iochem-bd-1-231.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group of brown and white balls&#10;&#10;Description automatically generated">
            <a:extLst>
              <a:ext uri="{FF2B5EF4-FFF2-40B4-BE49-F238E27FC236}">
                <a16:creationId xmlns:a16="http://schemas.microsoft.com/office/drawing/2014/main" id="{F16D1024-1278-84F4-8717-23C7FE2F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91" b="28143"/>
          <a:stretch/>
        </p:blipFill>
        <p:spPr>
          <a:xfrm rot="5400000">
            <a:off x="-375934" y="379207"/>
            <a:ext cx="6854728" cy="6102862"/>
          </a:xfrm>
          <a:prstGeom prst="rect">
            <a:avLst/>
          </a:prstGeom>
          <a:solidFill>
            <a:srgbClr val="A3DDF1"/>
          </a:solidFill>
        </p:spPr>
      </p:pic>
    </p:spTree>
    <p:extLst>
      <p:ext uri="{BB962C8B-B14F-4D97-AF65-F5344CB8AC3E}">
        <p14:creationId xmlns:p14="http://schemas.microsoft.com/office/powerpoint/2010/main" val="1585937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21FAD-BF4E-F010-F10F-53EE15EE5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58DA-0C07-8074-A754-A99919C8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>
                <a:solidFill>
                  <a:srgbClr val="003F77"/>
                </a:solidFill>
              </a:rPr>
              <a:t>Literature</a:t>
            </a:r>
            <a:r>
              <a:rPr lang="es-ES" sz="5400" dirty="0">
                <a:solidFill>
                  <a:srgbClr val="003F77"/>
                </a:solidFill>
              </a:rPr>
              <a:t> </a:t>
            </a:r>
            <a:r>
              <a:rPr lang="es-ES" sz="5400" dirty="0" err="1">
                <a:solidFill>
                  <a:srgbClr val="003F77"/>
                </a:solidFill>
              </a:rPr>
              <a:t>review</a:t>
            </a:r>
            <a:endParaRPr lang="it-IT" sz="5400" dirty="0">
              <a:solidFill>
                <a:srgbClr val="003F7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58FE6-39D8-C55B-5067-EEE239AC41A7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63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EF9C7-99FB-BBB1-E778-626EAD21664E}"/>
              </a:ext>
            </a:extLst>
          </p:cNvPr>
          <p:cNvSpPr txBox="1"/>
          <p:nvPr/>
        </p:nvSpPr>
        <p:spPr>
          <a:xfrm>
            <a:off x="4947638" y="1029600"/>
            <a:ext cx="6980838" cy="496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Kim, Y.-G.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Langmuir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2014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30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15053–15056.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Kim, Y.-G.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J. </a:t>
            </a:r>
            <a:r>
              <a:rPr lang="en-US" sz="14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Electroanal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2016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780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290–295.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Huang, J.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Nat Commun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2018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9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3117.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Kim, Y.-G.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Electrocatalysis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2018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9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526–530.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Speck, F. D.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Electrochem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 Commun.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2020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115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106739.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Vavra, J.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Angew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 Chem. Int. Ed.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2021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60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1347–1354.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Raaijman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S. J.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ACS Appl. Mater. Interfaces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2021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/>
              <a:t>13, 41, 48730–48744</a:t>
            </a:r>
            <a:endParaRPr lang="en-US" sz="1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Liu, S.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Nat. Commun.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2024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15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5080.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Mom, R. V.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;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ACS Appl. Mater. Interfaces 2023,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2023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15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30052−30059.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Li, Z.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J. Am. Chem. Soc.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2024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146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23901–23908.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Rollier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F. A.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ACS </a:t>
            </a:r>
            <a:r>
              <a:rPr lang="en-US" sz="14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Catal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2024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13246–13259.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Jiang, S.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ChemSusChem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2022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15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e202102506.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Yang, Y.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Nature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2023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614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262–269.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Amirbeigiarab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R.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Nat. </a:t>
            </a:r>
            <a:r>
              <a:rPr lang="en-US" sz="14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Catal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2023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6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837–846. </a:t>
            </a:r>
            <a:endParaRPr lang="en-US" sz="14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-4064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Vavra, J.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Nat </a:t>
            </a:r>
            <a:r>
              <a:rPr lang="en-US" sz="14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Catal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2024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7</a:t>
            </a:r>
            <a:r>
              <a:rPr lang="en-US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89–97. </a:t>
            </a:r>
            <a:endParaRPr lang="en-US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FEF63-AF34-06C6-B638-5A16572EC3B5}"/>
              </a:ext>
            </a:extLst>
          </p:cNvPr>
          <p:cNvSpPr txBox="1"/>
          <p:nvPr/>
        </p:nvSpPr>
        <p:spPr>
          <a:xfrm>
            <a:off x="263524" y="1029601"/>
            <a:ext cx="46586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2060"/>
                </a:solidFill>
                <a:cs typeface="Arial" panose="020B0604020202020204" pitchFamily="34" charset="0"/>
              </a:rPr>
              <a:t>Dissolution</a:t>
            </a:r>
            <a:r>
              <a:rPr lang="it-IT" sz="2400" b="1" dirty="0">
                <a:solidFill>
                  <a:srgbClr val="002060"/>
                </a:solidFill>
                <a:cs typeface="Arial" panose="020B0604020202020204" pitchFamily="34" charset="0"/>
              </a:rPr>
              <a:t> database with</a:t>
            </a:r>
          </a:p>
          <a:p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15 </a:t>
            </a:r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articles</a:t>
            </a:r>
            <a:endParaRPr lang="it-IT" sz="24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85 separate entries</a:t>
            </a:r>
          </a:p>
          <a:p>
            <a:endParaRPr lang="it-IT" sz="24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it-IT" sz="2400" b="1" dirty="0">
                <a:solidFill>
                  <a:srgbClr val="002060"/>
                </a:solidFill>
                <a:cs typeface="Arial" panose="020B0604020202020204" pitchFamily="34" charset="0"/>
              </a:rPr>
              <a:t>Entries </a:t>
            </a:r>
            <a:r>
              <a:rPr lang="it-IT" sz="2400" b="1" dirty="0" err="1">
                <a:solidFill>
                  <a:srgbClr val="002060"/>
                </a:solidFill>
                <a:cs typeface="Arial" panose="020B0604020202020204" pitchFamily="34" charset="0"/>
              </a:rPr>
              <a:t>classified</a:t>
            </a:r>
            <a:r>
              <a:rPr lang="it-IT" sz="24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it-IT" sz="2400" b="1" dirty="0" err="1">
                <a:solidFill>
                  <a:srgbClr val="002060"/>
                </a:solidFill>
                <a:cs typeface="Arial" panose="020B0604020202020204" pitchFamily="34" charset="0"/>
              </a:rPr>
              <a:t>based</a:t>
            </a:r>
            <a:r>
              <a:rPr lang="it-IT" sz="2400" b="1" dirty="0">
                <a:solidFill>
                  <a:srgbClr val="002060"/>
                </a:solidFill>
                <a:cs typeface="Arial" panose="020B0604020202020204" pitchFamily="34" charset="0"/>
              </a:rPr>
              <a:t> on </a:t>
            </a:r>
          </a:p>
          <a:p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Catalyst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Oxidic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pre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-treatment </a:t>
            </a:r>
          </a:p>
          <a:p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Gas </a:t>
            </a:r>
          </a:p>
          <a:p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Type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Electrolyte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Electrolyte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Concentration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 (M) </a:t>
            </a:r>
          </a:p>
          <a:p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Type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it-IT" sz="2400" dirty="0" err="1">
                <a:solidFill>
                  <a:srgbClr val="002060"/>
                </a:solidFill>
                <a:cs typeface="Arial" panose="020B0604020202020204" pitchFamily="34" charset="0"/>
              </a:rPr>
              <a:t>Cation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it-IT" sz="2400" i="1" dirty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it-IT" sz="2400" dirty="0">
                <a:solidFill>
                  <a:srgbClr val="002060"/>
                </a:solidFill>
                <a:cs typeface="Arial" panose="020B0604020202020204" pitchFamily="34" charset="0"/>
              </a:rPr>
              <a:t> (V vs RHE) </a:t>
            </a:r>
          </a:p>
          <a:p>
            <a:r>
              <a:rPr lang="it-IT" sz="2400" u="sng" dirty="0" err="1">
                <a:solidFill>
                  <a:srgbClr val="002060"/>
                </a:solidFill>
                <a:cs typeface="Arial" panose="020B0604020202020204" pitchFamily="34" charset="0"/>
              </a:rPr>
              <a:t>Evolution</a:t>
            </a:r>
            <a:r>
              <a:rPr lang="it-IT" sz="2400" u="sng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CCC6-9F53-DE6C-4690-0A8209FD4799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ChemCatChem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, e00749.</a:t>
            </a:r>
          </a:p>
        </p:txBody>
      </p:sp>
    </p:spTree>
    <p:extLst>
      <p:ext uri="{BB962C8B-B14F-4D97-AF65-F5344CB8AC3E}">
        <p14:creationId xmlns:p14="http://schemas.microsoft.com/office/powerpoint/2010/main" val="205899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4BA3-24EB-99EB-2049-E7EDB4D9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59A2-9E68-C169-5EA8-7181C466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>
                <a:solidFill>
                  <a:srgbClr val="003F77"/>
                </a:solidFill>
              </a:rPr>
              <a:t>Quantification</a:t>
            </a:r>
            <a:r>
              <a:rPr lang="es-ES" sz="5400" dirty="0">
                <a:solidFill>
                  <a:srgbClr val="003F77"/>
                </a:solidFill>
              </a:rPr>
              <a:t> </a:t>
            </a:r>
            <a:r>
              <a:rPr lang="es-ES" sz="5400" dirty="0" err="1">
                <a:solidFill>
                  <a:srgbClr val="003F77"/>
                </a:solidFill>
              </a:rPr>
              <a:t>of</a:t>
            </a:r>
            <a:r>
              <a:rPr lang="es-ES" sz="5400" dirty="0">
                <a:solidFill>
                  <a:srgbClr val="003F77"/>
                </a:solidFill>
              </a:rPr>
              <a:t> variables</a:t>
            </a:r>
            <a:endParaRPr lang="it-IT" sz="5400" dirty="0">
              <a:solidFill>
                <a:srgbClr val="003F7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D5268-E07B-F3D3-B7E1-C0019DE1E8E5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64</a:t>
            </a:fld>
            <a:endParaRPr lang="it-IT" sz="2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DE4A7E-13AD-9AAC-3BBA-07CE467D5A06}"/>
              </a:ext>
            </a:extLst>
          </p:cNvPr>
          <p:cNvGraphicFramePr>
            <a:graphicFrameLocks noGrp="1"/>
          </p:cNvGraphicFramePr>
          <p:nvPr/>
        </p:nvGraphicFramePr>
        <p:xfrm>
          <a:off x="152209" y="1010037"/>
          <a:ext cx="11898381" cy="511702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97143">
                  <a:extLst>
                    <a:ext uri="{9D8B030D-6E8A-4147-A177-3AD203B41FA5}">
                      <a16:colId xmlns:a16="http://schemas.microsoft.com/office/drawing/2014/main" val="3527341056"/>
                    </a:ext>
                  </a:extLst>
                </a:gridCol>
                <a:gridCol w="326604">
                  <a:extLst>
                    <a:ext uri="{9D8B030D-6E8A-4147-A177-3AD203B41FA5}">
                      <a16:colId xmlns:a16="http://schemas.microsoft.com/office/drawing/2014/main" val="3908576191"/>
                    </a:ext>
                  </a:extLst>
                </a:gridCol>
                <a:gridCol w="1404338">
                  <a:extLst>
                    <a:ext uri="{9D8B030D-6E8A-4147-A177-3AD203B41FA5}">
                      <a16:colId xmlns:a16="http://schemas.microsoft.com/office/drawing/2014/main" val="1577532267"/>
                    </a:ext>
                  </a:extLst>
                </a:gridCol>
                <a:gridCol w="1170905">
                  <a:extLst>
                    <a:ext uri="{9D8B030D-6E8A-4147-A177-3AD203B41FA5}">
                      <a16:colId xmlns:a16="http://schemas.microsoft.com/office/drawing/2014/main" val="3121752444"/>
                    </a:ext>
                  </a:extLst>
                </a:gridCol>
                <a:gridCol w="1170905">
                  <a:extLst>
                    <a:ext uri="{9D8B030D-6E8A-4147-A177-3AD203B41FA5}">
                      <a16:colId xmlns:a16="http://schemas.microsoft.com/office/drawing/2014/main" val="3677938607"/>
                    </a:ext>
                  </a:extLst>
                </a:gridCol>
                <a:gridCol w="299248">
                  <a:extLst>
                    <a:ext uri="{9D8B030D-6E8A-4147-A177-3AD203B41FA5}">
                      <a16:colId xmlns:a16="http://schemas.microsoft.com/office/drawing/2014/main" val="3214151670"/>
                    </a:ext>
                  </a:extLst>
                </a:gridCol>
                <a:gridCol w="1170905">
                  <a:extLst>
                    <a:ext uri="{9D8B030D-6E8A-4147-A177-3AD203B41FA5}">
                      <a16:colId xmlns:a16="http://schemas.microsoft.com/office/drawing/2014/main" val="451642173"/>
                    </a:ext>
                  </a:extLst>
                </a:gridCol>
                <a:gridCol w="299248">
                  <a:extLst>
                    <a:ext uri="{9D8B030D-6E8A-4147-A177-3AD203B41FA5}">
                      <a16:colId xmlns:a16="http://schemas.microsoft.com/office/drawing/2014/main" val="4276970069"/>
                    </a:ext>
                  </a:extLst>
                </a:gridCol>
                <a:gridCol w="1712994">
                  <a:extLst>
                    <a:ext uri="{9D8B030D-6E8A-4147-A177-3AD203B41FA5}">
                      <a16:colId xmlns:a16="http://schemas.microsoft.com/office/drawing/2014/main" val="674782891"/>
                    </a:ext>
                  </a:extLst>
                </a:gridCol>
                <a:gridCol w="299248">
                  <a:extLst>
                    <a:ext uri="{9D8B030D-6E8A-4147-A177-3AD203B41FA5}">
                      <a16:colId xmlns:a16="http://schemas.microsoft.com/office/drawing/2014/main" val="2998643800"/>
                    </a:ext>
                  </a:extLst>
                </a:gridCol>
                <a:gridCol w="2047595">
                  <a:extLst>
                    <a:ext uri="{9D8B030D-6E8A-4147-A177-3AD203B41FA5}">
                      <a16:colId xmlns:a16="http://schemas.microsoft.com/office/drawing/2014/main" val="2122280513"/>
                    </a:ext>
                  </a:extLst>
                </a:gridCol>
                <a:gridCol w="299248">
                  <a:extLst>
                    <a:ext uri="{9D8B030D-6E8A-4147-A177-3AD203B41FA5}">
                      <a16:colId xmlns:a16="http://schemas.microsoft.com/office/drawing/2014/main" val="2239846371"/>
                    </a:ext>
                  </a:extLst>
                </a:gridCol>
              </a:tblGrid>
              <a:tr h="581024">
                <a:tc gridSpan="2">
                  <a:txBody>
                    <a:bodyPr/>
                    <a:lstStyle/>
                    <a:p>
                      <a:pPr algn="ctr"/>
                      <a:r>
                        <a:rPr lang="it-IT" baseline="0" dirty="0" err="1"/>
                        <a:t>Catalyst</a:t>
                      </a:r>
                      <a:endParaRPr lang="en-US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aseline="0" dirty="0" err="1"/>
                        <a:t>Oxidic</a:t>
                      </a:r>
                      <a:r>
                        <a:rPr lang="it-IT" baseline="0" dirty="0"/>
                        <a:t> </a:t>
                      </a:r>
                      <a:r>
                        <a:rPr lang="it-IT" baseline="0" dirty="0" err="1"/>
                        <a:t>pre</a:t>
                      </a:r>
                      <a:r>
                        <a:rPr lang="it-IT" baseline="0" dirty="0"/>
                        <a:t>-treatment</a:t>
                      </a:r>
                      <a:endParaRPr lang="en-US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baseline="0" dirty="0"/>
                        <a:t>Gas</a:t>
                      </a:r>
                      <a:endParaRPr lang="en-US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30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aseline="0" dirty="0" err="1"/>
                        <a:t>Cation</a:t>
                      </a:r>
                      <a:endParaRPr lang="en-US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30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aseline="0" dirty="0" err="1"/>
                        <a:t>Electrolyte</a:t>
                      </a:r>
                      <a:endParaRPr lang="en-US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30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aseline="0" dirty="0" err="1"/>
                        <a:t>Evolution</a:t>
                      </a:r>
                      <a:endParaRPr lang="en-US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30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295407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Single crystal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Absent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Absent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Absent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Absent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880296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Poly-Cu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Unsure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Li</a:t>
                      </a:r>
                      <a:r>
                        <a:rPr lang="en-US" sz="1600" b="0" i="0" u="none" strike="noStrike" baseline="30000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Sulphate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Unsure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111871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Cu NPs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Ar</a:t>
                      </a:r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Na</a:t>
                      </a:r>
                      <a:r>
                        <a:rPr lang="en-US" sz="1600" b="0" i="0" u="none" strike="noStrike" baseline="30000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Bicarbonate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Reconstruction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96197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dirty="0">
                        <a:solidFill>
                          <a:srgbClr val="00284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dirty="0">
                        <a:solidFill>
                          <a:srgbClr val="00284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600" b="0" i="0" u="none" strike="noStrike" baseline="-25000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en-US" sz="1600" b="0" i="0" u="none" strike="noStrike" baseline="3000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en-US" sz="1600" b="0" i="0" u="none" strike="noStrike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Phosphate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Degradation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06921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dirty="0">
                        <a:solidFill>
                          <a:srgbClr val="00284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dirty="0">
                        <a:solidFill>
                          <a:srgbClr val="00284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CO</a:t>
                      </a:r>
                      <a:r>
                        <a:rPr lang="en-US" sz="1600" b="0" i="0" u="none" strike="noStrike" baseline="-25000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Cs</a:t>
                      </a:r>
                      <a:r>
                        <a:rPr lang="en-US" sz="1600" b="0" i="0" u="none" strike="noStrike" baseline="3000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en-US" sz="1600" b="0" i="0" u="none" strike="noStrike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Alkaline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1828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dirty="0">
                        <a:solidFill>
                          <a:srgbClr val="00284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dirty="0">
                        <a:solidFill>
                          <a:srgbClr val="00284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CO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Mg</a:t>
                      </a:r>
                      <a:r>
                        <a:rPr lang="en-US" sz="1600" b="0" i="0" u="none" strike="noStrike" baseline="3000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2+</a:t>
                      </a:r>
                      <a:endParaRPr lang="en-US" sz="1600" b="0" i="0" u="none" strike="noStrike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4967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Al</a:t>
                      </a:r>
                      <a:r>
                        <a:rPr lang="en-US" sz="1600" b="0" i="0" u="none" strike="noStrike" baseline="3000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3+</a:t>
                      </a:r>
                      <a:endParaRPr lang="en-US" sz="1600" b="0" i="0" u="none" strike="noStrike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284B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284B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78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1A39BF-B73D-A8F2-93ED-13BBB204A4E8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ChemCatChem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, e00749.</a:t>
            </a:r>
          </a:p>
        </p:txBody>
      </p:sp>
    </p:spTree>
    <p:extLst>
      <p:ext uri="{BB962C8B-B14F-4D97-AF65-F5344CB8AC3E}">
        <p14:creationId xmlns:p14="http://schemas.microsoft.com/office/powerpoint/2010/main" val="3026542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EACE-CA7E-7174-9B45-2ACFA2601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6E78-49CF-32CF-ED55-1147EF44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>
                <a:solidFill>
                  <a:srgbClr val="003F77"/>
                </a:solidFill>
              </a:rPr>
              <a:t>Precursor and Gas </a:t>
            </a:r>
            <a:r>
              <a:rPr lang="es-ES" sz="5400" dirty="0" err="1">
                <a:solidFill>
                  <a:srgbClr val="003F77"/>
                </a:solidFill>
              </a:rPr>
              <a:t>effects</a:t>
            </a:r>
            <a:endParaRPr lang="it-IT" sz="5400" dirty="0">
              <a:solidFill>
                <a:srgbClr val="003F7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F09E8-29B3-C809-D368-59FE68791ABD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65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19035-6AEA-A18F-CACF-AE1AAD045962}"/>
              </a:ext>
            </a:extLst>
          </p:cNvPr>
          <p:cNvSpPr txBox="1"/>
          <p:nvPr/>
        </p:nvSpPr>
        <p:spPr>
          <a:xfrm>
            <a:off x="283207" y="1022695"/>
            <a:ext cx="581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rgbClr val="003F77"/>
                </a:solidFill>
              </a:rPr>
              <a:t>Promotion</a:t>
            </a:r>
            <a:r>
              <a:rPr lang="es-ES" sz="2800" b="1" dirty="0">
                <a:solidFill>
                  <a:srgbClr val="003F77"/>
                </a:solidFill>
              </a:rPr>
              <a:t> (</a:t>
            </a:r>
            <a:r>
              <a:rPr lang="es-ES" sz="2800" b="1" dirty="0" err="1">
                <a:solidFill>
                  <a:srgbClr val="003F77"/>
                </a:solidFill>
              </a:rPr>
              <a:t>catalyst</a:t>
            </a:r>
            <a:r>
              <a:rPr lang="es-ES" sz="2800" b="1" dirty="0">
                <a:solidFill>
                  <a:srgbClr val="003F77"/>
                </a:solidFill>
              </a:rPr>
              <a:t>)</a:t>
            </a:r>
            <a:endParaRPr lang="en-US" sz="2400" b="1" dirty="0">
              <a:solidFill>
                <a:srgbClr val="003F7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82E5F-17A3-87DF-14F2-AF57E8A953BB}"/>
              </a:ext>
            </a:extLst>
          </p:cNvPr>
          <p:cNvSpPr txBox="1"/>
          <p:nvPr/>
        </p:nvSpPr>
        <p:spPr>
          <a:xfrm>
            <a:off x="6095999" y="1022695"/>
            <a:ext cx="58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rgbClr val="003F77"/>
                </a:solidFill>
              </a:rPr>
              <a:t>Promotion</a:t>
            </a:r>
            <a:r>
              <a:rPr lang="es-ES" sz="2800" b="1" dirty="0">
                <a:solidFill>
                  <a:srgbClr val="003F77"/>
                </a:solidFill>
              </a:rPr>
              <a:t> (gas)</a:t>
            </a:r>
            <a:endParaRPr lang="en-US" sz="2400" b="1" dirty="0">
              <a:solidFill>
                <a:srgbClr val="003F77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69F60A-C452-39D9-1FF6-BC4D41CE0527}"/>
              </a:ext>
            </a:extLst>
          </p:cNvPr>
          <p:cNvSpPr/>
          <p:nvPr/>
        </p:nvSpPr>
        <p:spPr>
          <a:xfrm>
            <a:off x="1170715" y="6274484"/>
            <a:ext cx="383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Phys. Rev. B </a:t>
            </a:r>
            <a:r>
              <a:rPr lang="en-US" b="1" dirty="0">
                <a:solidFill>
                  <a:schemeClr val="bg1"/>
                </a:solidFill>
              </a:rPr>
              <a:t>1993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48</a:t>
            </a:r>
            <a:r>
              <a:rPr lang="en-US" dirty="0">
                <a:solidFill>
                  <a:schemeClr val="bg1"/>
                </a:solidFill>
              </a:rPr>
              <a:t>, 1877–1883.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AD7A34-5454-A262-E5F9-CB0969816E33}"/>
                  </a:ext>
                </a:extLst>
              </p:cNvPr>
              <p:cNvSpPr txBox="1"/>
              <p:nvPr/>
            </p:nvSpPr>
            <p:spPr>
              <a:xfrm>
                <a:off x="1028500" y="1635230"/>
                <a:ext cx="4279569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coord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ad>
                        <m:radPr>
                          <m:degHide m:val="on"/>
                          <m:ctrlP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coord</m:t>
                              </m:r>
                            </m:sub>
                          </m:sSub>
                        </m:e>
                      </m:rad>
                      <m:r>
                        <a:rPr lang="it-IT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coord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AD7A34-5454-A262-E5F9-CB096981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0" y="1635230"/>
                <a:ext cx="4279569" cy="372731"/>
              </a:xfrm>
              <a:prstGeom prst="rect">
                <a:avLst/>
              </a:prstGeom>
              <a:blipFill>
                <a:blip r:embed="rId5"/>
                <a:stretch>
                  <a:fillRect l="-855" r="-142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861C521-2BE0-71A7-2A92-448BFD93B7D7}"/>
              </a:ext>
            </a:extLst>
          </p:cNvPr>
          <p:cNvGrpSpPr/>
          <p:nvPr/>
        </p:nvGrpSpPr>
        <p:grpSpPr>
          <a:xfrm>
            <a:off x="524881" y="2349884"/>
            <a:ext cx="5399543" cy="3599695"/>
            <a:chOff x="524881" y="2349884"/>
            <a:chExt cx="5399543" cy="3599695"/>
          </a:xfrm>
        </p:grpSpPr>
        <p:pic>
          <p:nvPicPr>
            <p:cNvPr id="34" name="Picture 33" descr="A diagram of a graph&#10;&#10;Description automatically generated">
              <a:extLst>
                <a:ext uri="{FF2B5EF4-FFF2-40B4-BE49-F238E27FC236}">
                  <a16:creationId xmlns:a16="http://schemas.microsoft.com/office/drawing/2014/main" id="{F5097443-EB0F-477D-4BD9-83579037E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81" y="2349884"/>
              <a:ext cx="5399543" cy="3599695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798896-9144-9E1F-BA78-167F0F5F55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400" y="2781300"/>
              <a:ext cx="3296094" cy="1738501"/>
            </a:xfrm>
            <a:prstGeom prst="line">
              <a:avLst/>
            </a:prstGeom>
            <a:ln w="38100">
              <a:solidFill>
                <a:srgbClr val="003F77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EE19C3-CA58-76E9-8D55-BA24FF25DFF6}"/>
                </a:ext>
              </a:extLst>
            </p:cNvPr>
            <p:cNvSpPr txBox="1"/>
            <p:nvPr/>
          </p:nvSpPr>
          <p:spPr>
            <a:xfrm rot="1644324">
              <a:off x="3948367" y="3746863"/>
              <a:ext cx="1707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Single </a:t>
              </a:r>
              <a:r>
                <a:rPr lang="it-IT" dirty="0" err="1"/>
                <a:t>crystals</a:t>
              </a:r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193B82-E682-F454-33AF-9616532EB924}"/>
                </a:ext>
              </a:extLst>
            </p:cNvPr>
            <p:cNvSpPr txBox="1"/>
            <p:nvPr/>
          </p:nvSpPr>
          <p:spPr>
            <a:xfrm>
              <a:off x="1850964" y="242787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NPs</a:t>
              </a:r>
              <a:endParaRPr lang="en-US" dirty="0"/>
            </a:p>
          </p:txBody>
        </p:sp>
      </p:grpSp>
      <p:pic>
        <p:nvPicPr>
          <p:cNvPr id="6" name="Picture 5" descr="A group of brown and white balls&#10;&#10;Description automatically generated">
            <a:extLst>
              <a:ext uri="{FF2B5EF4-FFF2-40B4-BE49-F238E27FC236}">
                <a16:creationId xmlns:a16="http://schemas.microsoft.com/office/drawing/2014/main" id="{2257C292-843F-C05A-10E7-5917718C20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91" b="28143"/>
          <a:stretch/>
        </p:blipFill>
        <p:spPr>
          <a:xfrm rot="5400000">
            <a:off x="7568875" y="2751846"/>
            <a:ext cx="2813699" cy="2505076"/>
          </a:xfrm>
          <a:prstGeom prst="ellipse">
            <a:avLst/>
          </a:prstGeom>
          <a:solidFill>
            <a:srgbClr val="A3DDF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D07088-7ABC-E9BD-75FD-7D9AC2494683}"/>
              </a:ext>
            </a:extLst>
          </p:cNvPr>
          <p:cNvSpPr txBox="1"/>
          <p:nvPr/>
        </p:nvSpPr>
        <p:spPr>
          <a:xfrm>
            <a:off x="6543676" y="1640590"/>
            <a:ext cx="5210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003F77"/>
                </a:solidFill>
                <a:latin typeface="+mj-lt"/>
                <a:cs typeface="Arial" panose="020B0604020202020204" pitchFamily="34" charset="0"/>
              </a:rPr>
              <a:t>Metal-Metal bond breaking due to strong </a:t>
            </a:r>
            <a:r>
              <a:rPr lang="it-IT" sz="2000" dirty="0" err="1">
                <a:solidFill>
                  <a:srgbClr val="003F77"/>
                </a:solidFill>
                <a:latin typeface="+mj-lt"/>
                <a:cs typeface="Arial" panose="020B0604020202020204" pitchFamily="34" charset="0"/>
              </a:rPr>
              <a:t>adsorbate</a:t>
            </a:r>
            <a:r>
              <a:rPr lang="it-IT" sz="2000" dirty="0">
                <a:solidFill>
                  <a:srgbClr val="003F77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rgbClr val="003F77"/>
                </a:solidFill>
                <a:latin typeface="+mj-lt"/>
                <a:cs typeface="Arial" panose="020B0604020202020204" pitchFamily="34" charset="0"/>
              </a:rPr>
              <a:t>adsorption</a:t>
            </a:r>
            <a:endParaRPr lang="en-US" sz="2000" baseline="-25000" dirty="0">
              <a:solidFill>
                <a:srgbClr val="003F7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D1D238-1744-6C66-6061-84CBC378CBEF}"/>
              </a:ext>
            </a:extLst>
          </p:cNvPr>
          <p:cNvSpPr/>
          <p:nvPr/>
        </p:nvSpPr>
        <p:spPr>
          <a:xfrm>
            <a:off x="6152291" y="6274484"/>
            <a:ext cx="312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Nat. </a:t>
            </a:r>
            <a:r>
              <a:rPr lang="en-US" i="1" dirty="0" err="1">
                <a:solidFill>
                  <a:schemeClr val="bg1"/>
                </a:solidFill>
              </a:rPr>
              <a:t>Catal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2024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7</a:t>
            </a:r>
            <a:r>
              <a:rPr lang="en-US" dirty="0">
                <a:solidFill>
                  <a:schemeClr val="bg1"/>
                </a:solidFill>
              </a:rPr>
              <a:t>, 89–97.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980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0" grpId="0"/>
      <p:bldP spid="31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C4D40-4DAB-83F0-900B-02F846A5B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3B6906-26E0-F4D5-0CD6-B47BBEF397BD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66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7FA38-C389-67F0-F031-1B6E6378D8F2}"/>
              </a:ext>
            </a:extLst>
          </p:cNvPr>
          <p:cNvSpPr txBox="1"/>
          <p:nvPr/>
        </p:nvSpPr>
        <p:spPr>
          <a:xfrm>
            <a:off x="4032986" y="694427"/>
            <a:ext cx="7912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</a:t>
            </a:r>
            <a:r>
              <a:rPr lang="it-IT" sz="7200" b="1" baseline="-2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reduction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to C</a:t>
            </a:r>
            <a:r>
              <a:rPr lang="it-IT" sz="7200" b="1" baseline="-2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3+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products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17E4D-2CEE-1028-5541-3A7D90F399FE}"/>
              </a:ext>
            </a:extLst>
          </p:cNvPr>
          <p:cNvSpPr txBox="1"/>
          <p:nvPr/>
        </p:nvSpPr>
        <p:spPr>
          <a:xfrm>
            <a:off x="4727575" y="5397093"/>
            <a:ext cx="7171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Nat. </a:t>
            </a:r>
            <a:r>
              <a:rPr lang="en-US" sz="2400" i="1" dirty="0" err="1">
                <a:solidFill>
                  <a:schemeClr val="bg1"/>
                </a:solidFill>
              </a:rPr>
              <a:t>Catal</a:t>
            </a:r>
            <a:r>
              <a:rPr lang="en-US" sz="2400" i="1" dirty="0">
                <a:solidFill>
                  <a:schemeClr val="bg1"/>
                </a:solidFill>
              </a:rPr>
              <a:t>.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2022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i="1" dirty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, 545–554.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DFT dataset: 10.19061/ iochem-bd-1-200</a:t>
            </a:r>
            <a:r>
              <a:rPr lang="en-US" sz="2400" dirty="0">
                <a:solidFill>
                  <a:schemeClr val="bg1"/>
                </a:solidFill>
                <a:effectLst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1408.png">
            <a:extLst>
              <a:ext uri="{FF2B5EF4-FFF2-40B4-BE49-F238E27FC236}">
                <a16:creationId xmlns:a16="http://schemas.microsoft.com/office/drawing/2014/main" id="{9E2E90EC-7E39-25EB-12E2-9F988DB5D2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2954" t="-24172" r="28553" b="364"/>
          <a:stretch>
            <a:fillRect/>
          </a:stretch>
        </p:blipFill>
        <p:spPr>
          <a:xfrm>
            <a:off x="1528" y="0"/>
            <a:ext cx="4031458" cy="68618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9697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87B7C-18A4-9B5F-0B72-ABD4B939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D67E-754A-1E83-0BC0-1372D23F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Element-dependent</a:t>
            </a:r>
            <a:r>
              <a:rPr lang="es-ES" sz="5400" dirty="0"/>
              <a:t> CO</a:t>
            </a:r>
            <a:r>
              <a:rPr lang="es-ES" sz="5400" baseline="-25000" dirty="0"/>
              <a:t>2</a:t>
            </a:r>
            <a:r>
              <a:rPr lang="es-ES" sz="5400" dirty="0"/>
              <a:t>R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075B9-B174-A6BD-2D27-A61E402B78CE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67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EC9CB-F586-A1FB-53DF-7AA6CF4F2F33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ChemPhysChem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2017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18</a:t>
            </a:r>
            <a:r>
              <a:rPr lang="en-US" dirty="0">
                <a:solidFill>
                  <a:schemeClr val="bg1"/>
                </a:solidFill>
              </a:rPr>
              <a:t>, 3266–3273.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E6CFC6-C890-E45A-8C11-3BED1539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321" y="1133766"/>
            <a:ext cx="5006388" cy="4581869"/>
          </a:xfrm>
          <a:prstGeom prst="rect">
            <a:avLst/>
          </a:prstGeom>
        </p:spPr>
      </p:pic>
      <p:pic>
        <p:nvPicPr>
          <p:cNvPr id="7" name="Main graphic">
            <a:extLst>
              <a:ext uri="{FF2B5EF4-FFF2-40B4-BE49-F238E27FC236}">
                <a16:creationId xmlns:a16="http://schemas.microsoft.com/office/drawing/2014/main" id="{89E00EB5-7C95-2182-9197-F17937421D9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0896" y="1700484"/>
            <a:ext cx="6350040" cy="343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19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E68FC-0AD6-3383-7452-D92102CC7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A44F-DF59-8387-9690-2DE46AAD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Beyond</a:t>
            </a:r>
            <a:r>
              <a:rPr lang="es-ES" sz="5400" dirty="0"/>
              <a:t> Cu </a:t>
            </a:r>
            <a:r>
              <a:rPr lang="es-ES" sz="5400" dirty="0" err="1"/>
              <a:t>for</a:t>
            </a:r>
            <a:r>
              <a:rPr lang="es-ES" sz="5400" dirty="0"/>
              <a:t> C</a:t>
            </a:r>
            <a:r>
              <a:rPr lang="es-ES" sz="5400" baseline="-25000" dirty="0"/>
              <a:t>2+</a:t>
            </a:r>
            <a:r>
              <a:rPr lang="es-ES" sz="5400" dirty="0"/>
              <a:t> </a:t>
            </a:r>
            <a:r>
              <a:rPr lang="es-ES" sz="5400" dirty="0" err="1"/>
              <a:t>hydrocarbons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FB857-99C1-6440-1DDB-D22DA43035D0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68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CCFF5-040E-861A-77CF-DE9450266C18}"/>
              </a:ext>
            </a:extLst>
          </p:cNvPr>
          <p:cNvSpPr txBox="1"/>
          <p:nvPr/>
        </p:nvSpPr>
        <p:spPr>
          <a:xfrm>
            <a:off x="1163105" y="6280634"/>
            <a:ext cx="1094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Nat. </a:t>
            </a:r>
            <a:r>
              <a:rPr lang="en-US" i="1" dirty="0" err="1">
                <a:solidFill>
                  <a:schemeClr val="bg1"/>
                </a:solidFill>
              </a:rPr>
              <a:t>Catal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2022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, 545–554.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108B4E-06E3-59C7-DD91-9D65E4BA6F96}"/>
              </a:ext>
            </a:extLst>
          </p:cNvPr>
          <p:cNvGrpSpPr/>
          <p:nvPr/>
        </p:nvGrpSpPr>
        <p:grpSpPr>
          <a:xfrm>
            <a:off x="644105" y="916387"/>
            <a:ext cx="5079368" cy="4579393"/>
            <a:chOff x="644105" y="1026454"/>
            <a:chExt cx="5079368" cy="4579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D9B25A-64E5-FAB7-4D37-42602700A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105" y="1054130"/>
              <a:ext cx="5079368" cy="455171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B359B-51EB-E0F6-7CFE-59612C919D0E}"/>
                </a:ext>
              </a:extLst>
            </p:cNvPr>
            <p:cNvSpPr/>
            <p:nvPr/>
          </p:nvSpPr>
          <p:spPr>
            <a:xfrm>
              <a:off x="644105" y="1026454"/>
              <a:ext cx="287228" cy="37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EEF681-0AED-7FB7-DFAD-0E789CC30194}"/>
              </a:ext>
            </a:extLst>
          </p:cNvPr>
          <p:cNvSpPr txBox="1"/>
          <p:nvPr/>
        </p:nvSpPr>
        <p:spPr>
          <a:xfrm>
            <a:off x="267548" y="5565248"/>
            <a:ext cx="5821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–1.2 V vs RHE; Ni </a:t>
            </a:r>
            <a:r>
              <a:rPr lang="es-ES" sz="2000" dirty="0" err="1"/>
              <a:t>loading</a:t>
            </a:r>
            <a:r>
              <a:rPr lang="es-ES" sz="2000" dirty="0"/>
              <a:t> = 170.2 µg/cm</a:t>
            </a:r>
            <a:r>
              <a:rPr lang="es-ES" sz="2000" baseline="30000" dirty="0"/>
              <a:t>2</a:t>
            </a:r>
          </a:p>
          <a:p>
            <a:pPr algn="ctr"/>
            <a:r>
              <a:rPr lang="es-ES" sz="2000" dirty="0"/>
              <a:t>CO</a:t>
            </a:r>
            <a:r>
              <a:rPr lang="es-ES" sz="2000" baseline="-25000" dirty="0"/>
              <a:t>2</a:t>
            </a:r>
            <a:r>
              <a:rPr lang="es-ES" sz="2000" dirty="0"/>
              <a:t>-saturared 0.1 M KHCO</a:t>
            </a:r>
            <a:r>
              <a:rPr lang="es-ES" sz="2000" baseline="-25000" dirty="0"/>
              <a:t>3</a:t>
            </a:r>
            <a:r>
              <a:rPr lang="es-ES" sz="2000" dirty="0"/>
              <a:t>,</a:t>
            </a:r>
            <a:r>
              <a:rPr lang="es-ES" sz="2000" i="1" dirty="0"/>
              <a:t> A</a:t>
            </a:r>
            <a:r>
              <a:rPr lang="es-ES" sz="2000" dirty="0"/>
              <a:t> = 1 cm</a:t>
            </a:r>
            <a:r>
              <a:rPr lang="es-ES" sz="2000" baseline="30000" dirty="0"/>
              <a:t>2</a:t>
            </a:r>
            <a:r>
              <a:rPr lang="es-ES" sz="2000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77E91A-21DF-E4B7-79F1-663EFFDF2A39}"/>
              </a:ext>
            </a:extLst>
          </p:cNvPr>
          <p:cNvGrpSpPr/>
          <p:nvPr/>
        </p:nvGrpSpPr>
        <p:grpSpPr>
          <a:xfrm>
            <a:off x="6174760" y="1515532"/>
            <a:ext cx="5701391" cy="4114765"/>
            <a:chOff x="6174760" y="1515532"/>
            <a:chExt cx="5701391" cy="41147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1140EF-D672-FEE0-1DB4-FA5BEC38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4760" y="1515532"/>
              <a:ext cx="5701391" cy="41147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3A0C8A-030F-8DD3-82B0-47E8161E8CE9}"/>
                </a:ext>
              </a:extLst>
            </p:cNvPr>
            <p:cNvSpPr/>
            <p:nvPr/>
          </p:nvSpPr>
          <p:spPr>
            <a:xfrm>
              <a:off x="6348645" y="1659402"/>
              <a:ext cx="287228" cy="37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490049A-4A8A-99BA-4ECF-C70739B9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99" y="5767739"/>
            <a:ext cx="5413833" cy="5010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960A72-B975-1816-E7EB-7B9F56D49787}"/>
              </a:ext>
            </a:extLst>
          </p:cNvPr>
          <p:cNvSpPr txBox="1"/>
          <p:nvPr/>
        </p:nvSpPr>
        <p:spPr>
          <a:xfrm>
            <a:off x="6096000" y="889426"/>
            <a:ext cx="583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/>
              <a:t>Polarization-driven</a:t>
            </a:r>
            <a:r>
              <a:rPr lang="es-ES" sz="2400" b="1" dirty="0"/>
              <a:t> </a:t>
            </a:r>
          </a:p>
          <a:p>
            <a:pPr algn="ctr"/>
            <a:r>
              <a:rPr lang="es-ES" sz="2400" b="1" dirty="0"/>
              <a:t>Linear </a:t>
            </a:r>
            <a:r>
              <a:rPr lang="es-ES" sz="2400" b="1" dirty="0" err="1"/>
              <a:t>Scaling</a:t>
            </a:r>
            <a:r>
              <a:rPr lang="es-ES" sz="2400" b="1" dirty="0"/>
              <a:t> </a:t>
            </a:r>
            <a:r>
              <a:rPr lang="es-ES" sz="2400" b="1" dirty="0" err="1"/>
              <a:t>Relationships</a:t>
            </a:r>
            <a:r>
              <a:rPr lang="es-ES" sz="2400" b="1" dirty="0"/>
              <a:t> (</a:t>
            </a:r>
            <a:r>
              <a:rPr lang="es-ES" sz="2400" b="1" i="1" dirty="0" err="1"/>
              <a:t>q</a:t>
            </a:r>
            <a:r>
              <a:rPr lang="es-ES" sz="2400" b="1" dirty="0" err="1"/>
              <a:t>LSRs</a:t>
            </a:r>
            <a:r>
              <a:rPr lang="es-ES" sz="2400" b="1" dirty="0"/>
              <a:t>)</a:t>
            </a:r>
            <a:endParaRPr lang="es-ES" sz="2400" b="1" baseline="30000" dirty="0"/>
          </a:p>
        </p:txBody>
      </p:sp>
    </p:spTree>
    <p:extLst>
      <p:ext uri="{BB962C8B-B14F-4D97-AF65-F5344CB8AC3E}">
        <p14:creationId xmlns:p14="http://schemas.microsoft.com/office/powerpoint/2010/main" val="177494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/>
              <a:t>CO</a:t>
            </a:r>
            <a:r>
              <a:rPr lang="es-ES" sz="5400" baseline="-25000" dirty="0"/>
              <a:t>2</a:t>
            </a:r>
            <a:r>
              <a:rPr lang="es-ES" sz="5400" dirty="0"/>
              <a:t>R </a:t>
            </a:r>
            <a:r>
              <a:rPr lang="es-ES" sz="5400" dirty="0" err="1"/>
              <a:t>needs</a:t>
            </a:r>
            <a:r>
              <a:rPr lang="es-ES" sz="5400" dirty="0"/>
              <a:t> </a:t>
            </a:r>
            <a:r>
              <a:rPr lang="es-ES" sz="5400" dirty="0" err="1"/>
              <a:t>cation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Ag, Au, Cu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4A03F-6004-0F8F-EEA9-A1499D34AD23}"/>
              </a:ext>
            </a:extLst>
          </p:cNvPr>
          <p:cNvSpPr txBox="1"/>
          <p:nvPr/>
        </p:nvSpPr>
        <p:spPr>
          <a:xfrm>
            <a:off x="1163105" y="6280634"/>
            <a:ext cx="1094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Nat. </a:t>
            </a:r>
            <a:r>
              <a:rPr lang="en-US" i="1" dirty="0" err="1">
                <a:solidFill>
                  <a:schemeClr val="bg1"/>
                </a:solidFill>
                <a:effectLst/>
              </a:rPr>
              <a:t>Catal</a:t>
            </a:r>
            <a:r>
              <a:rPr lang="en-US" i="1" dirty="0">
                <a:solidFill>
                  <a:schemeClr val="bg1"/>
                </a:solidFill>
                <a:effectLst/>
              </a:rPr>
              <a:t>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</a:rPr>
              <a:t>2021</a:t>
            </a:r>
            <a:r>
              <a:rPr lang="en-US" dirty="0">
                <a:solidFill>
                  <a:schemeClr val="bg1"/>
                </a:solidFill>
                <a:effectLst/>
              </a:rPr>
              <a:t>, </a:t>
            </a:r>
            <a:r>
              <a:rPr lang="en-US" i="1" dirty="0">
                <a:solidFill>
                  <a:schemeClr val="bg1"/>
                </a:solidFill>
                <a:effectLst/>
              </a:rPr>
              <a:t>4</a:t>
            </a:r>
            <a:r>
              <a:rPr lang="en-US" dirty="0">
                <a:solidFill>
                  <a:schemeClr val="bg1"/>
                </a:solidFill>
                <a:effectLst/>
              </a:rPr>
              <a:t>, 654–662.		</a:t>
            </a:r>
          </a:p>
          <a:p>
            <a:r>
              <a:rPr lang="en-US" i="1" dirty="0">
                <a:solidFill>
                  <a:schemeClr val="bg1"/>
                </a:solidFill>
              </a:rPr>
              <a:t>J. Am. Chem. Soc.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2022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144</a:t>
            </a:r>
            <a:r>
              <a:rPr lang="en-US" dirty="0">
                <a:solidFill>
                  <a:schemeClr val="bg1"/>
                </a:solidFill>
              </a:rPr>
              <a:t>, 1589–1602.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n 8" descr="Una persona sonriendo&#10;&#10;Descripción generada automáticamente">
            <a:extLst>
              <a:ext uri="{FF2B5EF4-FFF2-40B4-BE49-F238E27FC236}">
                <a16:creationId xmlns:a16="http://schemas.microsoft.com/office/drawing/2014/main" id="{2A2091F7-FA9C-5A88-E3A3-BFEA64106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" r="2842" b="25136"/>
          <a:stretch/>
        </p:blipFill>
        <p:spPr>
          <a:xfrm>
            <a:off x="271992" y="989542"/>
            <a:ext cx="1440000" cy="165474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23A86-1C19-4CA0-B3AB-08D88C544DA2}"/>
              </a:ext>
            </a:extLst>
          </p:cNvPr>
          <p:cNvSpPr txBox="1"/>
          <p:nvPr/>
        </p:nvSpPr>
        <p:spPr>
          <a:xfrm>
            <a:off x="146364" y="2644282"/>
            <a:ext cx="1699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/>
              <a:t>Dr. Mariana </a:t>
            </a:r>
          </a:p>
          <a:p>
            <a:pPr algn="ctr"/>
            <a:r>
              <a:rPr lang="it-IT" sz="2000" b="1" dirty="0"/>
              <a:t>Monteiro</a:t>
            </a:r>
            <a:endParaRPr lang="en-US" sz="2000" b="1" dirty="0"/>
          </a:p>
        </p:txBody>
      </p:sp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638FF36-1608-EA70-848A-9315CD472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02"/>
          <a:stretch/>
        </p:blipFill>
        <p:spPr>
          <a:xfrm>
            <a:off x="1740111" y="989537"/>
            <a:ext cx="4355889" cy="4810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F3DE7-FF0C-8121-0A72-8EBF5168D465}"/>
              </a:ext>
            </a:extLst>
          </p:cNvPr>
          <p:cNvSpPr txBox="1"/>
          <p:nvPr/>
        </p:nvSpPr>
        <p:spPr>
          <a:xfrm>
            <a:off x="3789359" y="1224540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400" i="1" dirty="0"/>
              <a:t>U</a:t>
            </a:r>
            <a:r>
              <a:rPr lang="it-IT" sz="2400" dirty="0"/>
              <a:t> = 0 V vs SHE</a:t>
            </a:r>
          </a:p>
          <a:p>
            <a:pPr algn="r"/>
            <a:r>
              <a:rPr lang="it-IT" sz="2400" dirty="0" err="1"/>
              <a:t>Au</a:t>
            </a:r>
            <a:r>
              <a:rPr lang="it-IT" sz="2400" dirty="0"/>
              <a:t>(111)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37AD0-6D63-FB21-5180-FAAD1BC1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88" y="1043013"/>
            <a:ext cx="5500688" cy="5081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EE5726-A633-0D41-FC4B-B7CF34F946BC}"/>
              </a:ext>
            </a:extLst>
          </p:cNvPr>
          <p:cNvSpPr txBox="1"/>
          <p:nvPr/>
        </p:nvSpPr>
        <p:spPr>
          <a:xfrm>
            <a:off x="6104164" y="6281445"/>
            <a:ext cx="6102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ChemCatChem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, e00749.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9CCE0-A56E-3B81-FBC9-9EAA63EFB1D6}"/>
              </a:ext>
            </a:extLst>
          </p:cNvPr>
          <p:cNvSpPr txBox="1"/>
          <p:nvPr/>
        </p:nvSpPr>
        <p:spPr>
          <a:xfrm>
            <a:off x="9151436" y="1219053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400" i="1" dirty="0"/>
              <a:t>U</a:t>
            </a:r>
            <a:r>
              <a:rPr lang="it-IT" sz="2400" dirty="0"/>
              <a:t> = 0 V vs SHE</a:t>
            </a:r>
          </a:p>
          <a:p>
            <a:pPr algn="r"/>
            <a:r>
              <a:rPr lang="it-IT" sz="2400" dirty="0" err="1"/>
              <a:t>Au</a:t>
            </a:r>
            <a:r>
              <a:rPr lang="it-IT" sz="2400" dirty="0"/>
              <a:t>(111)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464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89258-043A-0F80-0444-E627C3FCF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B778-5782-D147-33B3-F7947A9A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s-ES" sz="5400" dirty="0" err="1"/>
              <a:t>Regeneration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polarized</a:t>
            </a:r>
            <a:r>
              <a:rPr lang="es-ES" sz="5400" dirty="0"/>
              <a:t> Ni sites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BB7A7-DCEE-44D9-0673-697525BAF283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69</a:t>
            </a:fld>
            <a:endParaRPr lang="it-IT" sz="24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09BACB-35DA-CFE9-30F6-FAB868F3ADFC}"/>
              </a:ext>
            </a:extLst>
          </p:cNvPr>
          <p:cNvGrpSpPr/>
          <p:nvPr/>
        </p:nvGrpSpPr>
        <p:grpSpPr>
          <a:xfrm>
            <a:off x="708648" y="1102560"/>
            <a:ext cx="4676152" cy="5101042"/>
            <a:chOff x="708648" y="1034825"/>
            <a:chExt cx="4676152" cy="51010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D11264-A050-4B5C-41B8-D7D93AD27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22"/>
            <a:stretch>
              <a:fillRect/>
            </a:stretch>
          </p:blipFill>
          <p:spPr>
            <a:xfrm>
              <a:off x="734048" y="1304925"/>
              <a:ext cx="4650752" cy="483094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16D6935-4D4F-0E0E-EBA4-B30B576F5B2C}"/>
                </a:ext>
              </a:extLst>
            </p:cNvPr>
            <p:cNvSpPr/>
            <p:nvPr/>
          </p:nvSpPr>
          <p:spPr>
            <a:xfrm>
              <a:off x="708648" y="1034825"/>
              <a:ext cx="444500" cy="395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86EF9B-8CB1-681A-02FA-43E8355542D7}"/>
              </a:ext>
            </a:extLst>
          </p:cNvPr>
          <p:cNvSpPr txBox="1"/>
          <p:nvPr/>
        </p:nvSpPr>
        <p:spPr>
          <a:xfrm>
            <a:off x="263525" y="847504"/>
            <a:ext cx="5832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Operando Ni K-edge EXAFS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C315B7-27FB-6F13-5053-CD63F4759215}"/>
              </a:ext>
            </a:extLst>
          </p:cNvPr>
          <p:cNvSpPr txBox="1"/>
          <p:nvPr/>
        </p:nvSpPr>
        <p:spPr>
          <a:xfrm>
            <a:off x="1163105" y="6280634"/>
            <a:ext cx="1094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i="1" dirty="0">
                <a:solidFill>
                  <a:schemeClr val="bg1"/>
                </a:solidFill>
              </a:rPr>
              <a:t>Nat. </a:t>
            </a:r>
            <a:r>
              <a:rPr lang="en-US" i="1" dirty="0" err="1">
                <a:solidFill>
                  <a:schemeClr val="bg1"/>
                </a:solidFill>
              </a:rPr>
              <a:t>Catal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2022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, 545–554.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9AE7AE-3640-919F-E64B-C8E2E3213FB2}"/>
              </a:ext>
            </a:extLst>
          </p:cNvPr>
          <p:cNvGrpSpPr/>
          <p:nvPr/>
        </p:nvGrpSpPr>
        <p:grpSpPr>
          <a:xfrm>
            <a:off x="5807135" y="849688"/>
            <a:ext cx="6130869" cy="5356047"/>
            <a:chOff x="5807135" y="849688"/>
            <a:chExt cx="6130869" cy="53560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D2397B-C251-6722-BE36-DFF115F50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28" r="36234"/>
            <a:stretch>
              <a:fillRect/>
            </a:stretch>
          </p:blipFill>
          <p:spPr>
            <a:xfrm>
              <a:off x="5807135" y="1184532"/>
              <a:ext cx="6118165" cy="502120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74FF5C-E373-9EE5-2CCD-5ACFF5D9E097}"/>
                </a:ext>
              </a:extLst>
            </p:cNvPr>
            <p:cNvSpPr/>
            <p:nvPr/>
          </p:nvSpPr>
          <p:spPr>
            <a:xfrm>
              <a:off x="5807135" y="1291735"/>
              <a:ext cx="444500" cy="395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496A8-F69E-5C2C-E6ED-DC0E83FF7156}"/>
                </a:ext>
              </a:extLst>
            </p:cNvPr>
            <p:cNvSpPr txBox="1"/>
            <p:nvPr/>
          </p:nvSpPr>
          <p:spPr>
            <a:xfrm>
              <a:off x="6105529" y="849688"/>
              <a:ext cx="58324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/>
                <a:t>DFT simulations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240B0A-3E67-C978-28D9-38A3D1DA050C}"/>
                </a:ext>
              </a:extLst>
            </p:cNvPr>
            <p:cNvGrpSpPr/>
            <p:nvPr/>
          </p:nvGrpSpPr>
          <p:grpSpPr>
            <a:xfrm>
              <a:off x="7212259" y="1387733"/>
              <a:ext cx="2575068" cy="2028568"/>
              <a:chOff x="7212259" y="1387733"/>
              <a:chExt cx="2575068" cy="20285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73FC717-6DEC-9D16-495A-ABED40093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8035" b="80932" l="72643" r="94745">
                            <a14:foregroundMark x1="81685" y1="48180" x2="86476" y2="48763"/>
                            <a14:foregroundMark x1="92813" y1="60990" x2="94204" y2="61426"/>
                            <a14:foregroundMark x1="93895" y1="59389" x2="93818" y2="60553"/>
                            <a14:foregroundMark x1="94049" y1="58806" x2="94745" y2="58661"/>
                          </a14:backgroundRemoval>
                        </a14:imgEffect>
                      </a14:imgLayer>
                    </a14:imgProps>
                  </a:ext>
                </a:extLst>
              </a:blip>
              <a:srcRect l="69998" t="45342" r="3264" b="14835"/>
              <a:stretch>
                <a:fillRect/>
              </a:stretch>
            </p:blipFill>
            <p:spPr>
              <a:xfrm>
                <a:off x="7212259" y="1387733"/>
                <a:ext cx="2565402" cy="202856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07AFBB-6A0F-C89B-0EC1-085187EAD157}"/>
                  </a:ext>
                </a:extLst>
              </p:cNvPr>
              <p:cNvSpPr txBox="1"/>
              <p:nvPr/>
            </p:nvSpPr>
            <p:spPr>
              <a:xfrm>
                <a:off x="7268190" y="1628512"/>
                <a:ext cx="615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it-IT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BAC25A-FC85-8E63-5214-19501038781D}"/>
                  </a:ext>
                </a:extLst>
              </p:cNvPr>
              <p:cNvSpPr txBox="1"/>
              <p:nvPr/>
            </p:nvSpPr>
            <p:spPr>
              <a:xfrm>
                <a:off x="9350989" y="1660208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it-IT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6E3903-B064-C450-FC9D-A6668D2C3B67}"/>
              </a:ext>
            </a:extLst>
          </p:cNvPr>
          <p:cNvSpPr txBox="1"/>
          <p:nvPr/>
        </p:nvSpPr>
        <p:spPr>
          <a:xfrm>
            <a:off x="1264920" y="1327564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After 35 min at </a:t>
            </a:r>
            <a:r>
              <a:rPr lang="es-ES" sz="2000" dirty="0"/>
              <a:t>–</a:t>
            </a:r>
            <a:r>
              <a:rPr lang="en-US" sz="2000" dirty="0"/>
              <a:t>1.2 V vs RHE</a:t>
            </a:r>
          </a:p>
        </p:txBody>
      </p:sp>
    </p:spTree>
    <p:extLst>
      <p:ext uri="{BB962C8B-B14F-4D97-AF65-F5344CB8AC3E}">
        <p14:creationId xmlns:p14="http://schemas.microsoft.com/office/powerpoint/2010/main" val="34097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0A54-0B87-91C6-B932-B9153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97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it-IT" sz="5400" i="1" dirty="0"/>
              <a:t>d</a:t>
            </a:r>
            <a:r>
              <a:rPr lang="it-IT" sz="5400" dirty="0"/>
              <a:t>-band center </a:t>
            </a:r>
            <a:r>
              <a:rPr lang="it-IT" sz="5400" dirty="0" err="1"/>
              <a:t>dependency</a:t>
            </a:r>
            <a:endParaRPr lang="it-I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7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095E0-44F4-BC93-F24F-140AA03A688F}"/>
              </a:ext>
            </a:extLst>
          </p:cNvPr>
          <p:cNvSpPr txBox="1"/>
          <p:nvPr/>
        </p:nvSpPr>
        <p:spPr>
          <a:xfrm>
            <a:off x="1163105" y="6255233"/>
            <a:ext cx="1086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ChemCatChem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2025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, e00749.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75804-AB05-1DB4-06D8-1E4206D02964}"/>
              </a:ext>
            </a:extLst>
          </p:cNvPr>
          <p:cNvSpPr txBox="1"/>
          <p:nvPr/>
        </p:nvSpPr>
        <p:spPr>
          <a:xfrm>
            <a:off x="1170725" y="6535429"/>
            <a:ext cx="10513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Nature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1995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376</a:t>
            </a:r>
            <a:r>
              <a:rPr lang="en-US" dirty="0">
                <a:solidFill>
                  <a:schemeClr val="bg1"/>
                </a:solidFill>
              </a:rPr>
              <a:t>, 238–240. </a:t>
            </a:r>
          </a:p>
        </p:txBody>
      </p:sp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89B5ADC-D6B9-F46E-2C04-74BA075F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3" y="1246375"/>
            <a:ext cx="5743873" cy="4132852"/>
          </a:xfrm>
          <a:prstGeom prst="rect">
            <a:avLst/>
          </a:prstGeom>
        </p:spPr>
      </p:pic>
      <p:pic>
        <p:nvPicPr>
          <p:cNvPr id="8" name="Picture 7" descr="A group of periodic table numbers&#10;&#10;AI-generated content may be incorrect.">
            <a:extLst>
              <a:ext uri="{FF2B5EF4-FFF2-40B4-BE49-F238E27FC236}">
                <a16:creationId xmlns:a16="http://schemas.microsoft.com/office/drawing/2014/main" id="{7EC677B8-4403-EE34-A9D1-2AC72B7D2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09" y="1246136"/>
            <a:ext cx="4496120" cy="38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6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B70-1032-848C-95C9-A605FE13AB1A}"/>
              </a:ext>
            </a:extLst>
          </p:cNvPr>
          <p:cNvSpPr txBox="1"/>
          <p:nvPr/>
        </p:nvSpPr>
        <p:spPr>
          <a:xfrm>
            <a:off x="11754058" y="6347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B2D9C22-6B5B-4A24-8ABB-FA66828E4D72}" type="slidenum">
              <a:rPr lang="it-IT" sz="2400" smtClean="0">
                <a:solidFill>
                  <a:schemeClr val="bg1"/>
                </a:solidFill>
              </a:rPr>
              <a:t>8</a:t>
            </a:fld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4D54-CD53-B1DD-9E2F-3AF5AC0F7488}"/>
              </a:ext>
            </a:extLst>
          </p:cNvPr>
          <p:cNvSpPr txBox="1"/>
          <p:nvPr/>
        </p:nvSpPr>
        <p:spPr>
          <a:xfrm>
            <a:off x="4727575" y="1256300"/>
            <a:ext cx="7218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</a:t>
            </a:r>
            <a:r>
              <a:rPr lang="it-IT" sz="7200" b="1" baseline="-2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it-IT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</a:t>
            </a:r>
            <a:r>
              <a:rPr lang="it-IT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dissociation</a:t>
            </a:r>
            <a:endParaRPr lang="en-US" sz="7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group of spheres in a group&#10;&#10;Description automatically generated with medium confidence">
            <a:extLst>
              <a:ext uri="{FF2B5EF4-FFF2-40B4-BE49-F238E27FC236}">
                <a16:creationId xmlns:a16="http://schemas.microsoft.com/office/drawing/2014/main" id="{59D5834F-6709-099E-B87C-3BD70C154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0" b="13446"/>
          <a:stretch/>
        </p:blipFill>
        <p:spPr>
          <a:xfrm rot="16200000">
            <a:off x="-1111183" y="1111181"/>
            <a:ext cx="6870567" cy="4648200"/>
          </a:xfrm>
          <a:prstGeom prst="rect">
            <a:avLst/>
          </a:prstGeom>
          <a:solidFill>
            <a:srgbClr val="A3DDF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848A9-1657-8AEB-9C40-B423E84E7FFF}"/>
              </a:ext>
            </a:extLst>
          </p:cNvPr>
          <p:cNvSpPr txBox="1"/>
          <p:nvPr/>
        </p:nvSpPr>
        <p:spPr>
          <a:xfrm>
            <a:off x="5775158" y="5389155"/>
            <a:ext cx="63238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ffectLst/>
              </a:rPr>
              <a:t>J. Am. Chem. Soc.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</a:rPr>
              <a:t>2022</a:t>
            </a:r>
            <a:r>
              <a:rPr lang="en-US" sz="2400" dirty="0">
                <a:solidFill>
                  <a:schemeClr val="bg1"/>
                </a:solidFill>
                <a:effectLst/>
              </a:rPr>
              <a:t>, </a:t>
            </a:r>
            <a:r>
              <a:rPr lang="en-US" sz="2400" i="1" dirty="0">
                <a:solidFill>
                  <a:schemeClr val="bg1"/>
                </a:solidFill>
                <a:effectLst/>
              </a:rPr>
              <a:t>144</a:t>
            </a:r>
            <a:r>
              <a:rPr lang="en-US" sz="2400" dirty="0">
                <a:solidFill>
                  <a:schemeClr val="bg1"/>
                </a:solidFill>
                <a:effectLst/>
              </a:rPr>
              <a:t>, 1589–1602.</a:t>
            </a:r>
          </a:p>
          <a:p>
            <a:endParaRPr lang="en-US" sz="2400" dirty="0">
              <a:solidFill>
                <a:schemeClr val="bg1"/>
              </a:solidFill>
              <a:effectLst/>
            </a:endParaRPr>
          </a:p>
          <a:p>
            <a:r>
              <a:rPr lang="en-US" sz="2400" dirty="0">
                <a:solidFill>
                  <a:schemeClr val="bg1"/>
                </a:solidFill>
                <a:effectLst/>
              </a:rPr>
              <a:t>DFT dataset: 10.19061/iochem-bd-1-213.</a:t>
            </a:r>
          </a:p>
        </p:txBody>
      </p:sp>
    </p:spTree>
    <p:extLst>
      <p:ext uri="{BB962C8B-B14F-4D97-AF65-F5344CB8AC3E}">
        <p14:creationId xmlns:p14="http://schemas.microsoft.com/office/powerpoint/2010/main" val="2059545105"/>
      </p:ext>
    </p:extLst>
  </p:cSld>
  <p:clrMapOvr>
    <a:masterClrMapping/>
  </p:clrMapOvr>
</p:sld>
</file>

<file path=ppt/theme/theme1.xml><?xml version="1.0" encoding="utf-8"?>
<a:theme xmlns:a="http://schemas.openxmlformats.org/drawingml/2006/main" name="PoliTO Layout Generico TITOLO BLU">
  <a:themeElements>
    <a:clrScheme name="PoliTO">
      <a:dk1>
        <a:srgbClr val="00284B"/>
      </a:dk1>
      <a:lt1>
        <a:srgbClr val="FFFFFF"/>
      </a:lt1>
      <a:dk2>
        <a:srgbClr val="00284B"/>
      </a:dk2>
      <a:lt2>
        <a:srgbClr val="FFFFFF"/>
      </a:lt2>
      <a:accent1>
        <a:srgbClr val="185A7D"/>
      </a:accent1>
      <a:accent2>
        <a:srgbClr val="028FBE"/>
      </a:accent2>
      <a:accent3>
        <a:srgbClr val="EF7B00"/>
      </a:accent3>
      <a:accent4>
        <a:srgbClr val="FFC743"/>
      </a:accent4>
      <a:accent5>
        <a:srgbClr val="038375"/>
      </a:accent5>
      <a:accent6>
        <a:srgbClr val="8DD4BD"/>
      </a:accent6>
      <a:hlink>
        <a:srgbClr val="839794"/>
      </a:hlink>
      <a:folHlink>
        <a:srgbClr val="B6B09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2831</Words>
  <Application>Microsoft Office PowerPoint</Application>
  <PresentationFormat>Widescreen</PresentationFormat>
  <Paragraphs>593</Paragraphs>
  <Slides>70</Slides>
  <Notes>11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Amasis MT Pro Light</vt:lpstr>
      <vt:lpstr>Arial</vt:lpstr>
      <vt:lpstr>Calibri</vt:lpstr>
      <vt:lpstr>Cambria Math</vt:lpstr>
      <vt:lpstr>Century Gothic</vt:lpstr>
      <vt:lpstr>Fira Sans Light</vt:lpstr>
      <vt:lpstr>Times New Roman</vt:lpstr>
      <vt:lpstr>PoliTO Layout Generico TITOLO BLU</vt:lpstr>
      <vt:lpstr>PowerPoint Presentation</vt:lpstr>
      <vt:lpstr>The power of people</vt:lpstr>
      <vt:lpstr>Do we need more awareness?</vt:lpstr>
      <vt:lpstr>The power of open science</vt:lpstr>
      <vt:lpstr>Cations, the elephants in the room!</vt:lpstr>
      <vt:lpstr>PowerPoint Presentation</vt:lpstr>
      <vt:lpstr>CO2R needs cation on Ag, Au, Cu</vt:lpstr>
      <vt:lpstr>d-band center dependency</vt:lpstr>
      <vt:lpstr>PowerPoint Presentation</vt:lpstr>
      <vt:lpstr>H2O dissociation vs cation potential</vt:lpstr>
      <vt:lpstr>PowerPoint Presentation</vt:lpstr>
      <vt:lpstr>Adsorbates-driven Cu dissolution</vt:lpstr>
      <vt:lpstr>Correlation Analysis</vt:lpstr>
      <vt:lpstr>Cation effect</vt:lpstr>
      <vt:lpstr>PowerPoint Presentation</vt:lpstr>
      <vt:lpstr>Publications on CO2R</vt:lpstr>
      <vt:lpstr>The need for FAIR protocols</vt:lpstr>
      <vt:lpstr>The limit of current repositories</vt:lpstr>
      <vt:lpstr>AI-based solution: MERMaid</vt:lpstr>
      <vt:lpstr>The SuPERCO2 concept</vt:lpstr>
      <vt:lpstr>PowerPoint Presentation</vt:lpstr>
      <vt:lpstr>Internal logbook</vt:lpstr>
      <vt:lpstr>PowerPoint Presentation</vt:lpstr>
      <vt:lpstr>Scanning Electron Microscopy</vt:lpstr>
      <vt:lpstr>Energy Dispersive X-ray</vt:lpstr>
      <vt:lpstr>X-ray Diffraction</vt:lpstr>
      <vt:lpstr>PowerPoint Presentation</vt:lpstr>
      <vt:lpstr>Open Circuit Potential</vt:lpstr>
      <vt:lpstr>Cyclic voltammetry</vt:lpstr>
      <vt:lpstr>Chronoamperometry</vt:lpstr>
      <vt:lpstr>Chronopotentiometry</vt:lpstr>
      <vt:lpstr>Activity &amp; Selectivity (for CA)</vt:lpstr>
      <vt:lpstr>PowerPoint Presentation</vt:lpstr>
      <vt:lpstr>Always choose the target &amp; adapt</vt:lpstr>
      <vt:lpstr>Use nice visuals and videos</vt:lpstr>
      <vt:lpstr>Engage your adience (exp 1)</vt:lpstr>
      <vt:lpstr>Engage your adience (exp 2)</vt:lpstr>
      <vt:lpstr>Try interactive, educational games</vt:lpstr>
      <vt:lpstr>Outlook</vt:lpstr>
      <vt:lpstr>DFT modeling</vt:lpstr>
      <vt:lpstr>SuPERCO2 database</vt:lpstr>
      <vt:lpstr>Scientific Outreach</vt:lpstr>
      <vt:lpstr>PowerPoint Presentation</vt:lpstr>
      <vt:lpstr>PowerPoint Presentation</vt:lpstr>
      <vt:lpstr>PowerPoint Presentation</vt:lpstr>
      <vt:lpstr>PowerPoint Presentation</vt:lpstr>
      <vt:lpstr>A predictable CO2R descriptor</vt:lpstr>
      <vt:lpstr>Hints for modeling</vt:lpstr>
      <vt:lpstr>Cation stabilization vs dipole</vt:lpstr>
      <vt:lpstr>PowerPoint Presentation</vt:lpstr>
      <vt:lpstr>Accumulation vs rion (alkali group)</vt:lpstr>
      <vt:lpstr>Accumulation vs acidity (divalent)</vt:lpstr>
      <vt:lpstr>PowerPoint Presentation</vt:lpstr>
      <vt:lpstr>CO dimerization vs cation acidity</vt:lpstr>
      <vt:lpstr>PowerPoint Presentation</vt:lpstr>
      <vt:lpstr>Cation effect on HCOOH formation</vt:lpstr>
      <vt:lpstr>Generalization to other metals</vt:lpstr>
      <vt:lpstr>PowerPoint Presentation</vt:lpstr>
      <vt:lpstr>Anion tuning of CO/H2 ratio</vt:lpstr>
      <vt:lpstr>Anion-induced carbene formation</vt:lpstr>
      <vt:lpstr>Inhibitory effects on CO2R</vt:lpstr>
      <vt:lpstr>Thermodynamic descriptors</vt:lpstr>
      <vt:lpstr>PowerPoint Presentation</vt:lpstr>
      <vt:lpstr>Literature review</vt:lpstr>
      <vt:lpstr>Quantification of variables</vt:lpstr>
      <vt:lpstr>Precursor and Gas effects</vt:lpstr>
      <vt:lpstr>PowerPoint Presentation</vt:lpstr>
      <vt:lpstr>Element-dependent CO2R</vt:lpstr>
      <vt:lpstr>Beyond Cu for C2+ hydrocarbons</vt:lpstr>
      <vt:lpstr>Regeneration of polarized Ni sites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Cavaliere  Monica</dc:creator>
  <cp:lastModifiedBy>Federico  Dattila</cp:lastModifiedBy>
  <cp:revision>225</cp:revision>
  <dcterms:created xsi:type="dcterms:W3CDTF">2021-12-06T14:02:46Z</dcterms:created>
  <dcterms:modified xsi:type="dcterms:W3CDTF">2025-12-12T12:59:13Z</dcterms:modified>
</cp:coreProperties>
</file>